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4.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5.xml" ContentType="application/vnd.openxmlformats-officedocument.theme+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theme/theme6.xml" ContentType="application/vnd.openxmlformats-officedocument.theme+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3" r:id="rId4"/>
    <p:sldMasterId id="2147483882" r:id="rId5"/>
    <p:sldMasterId id="2147483901" r:id="rId6"/>
    <p:sldMasterId id="2147483937" r:id="rId7"/>
    <p:sldMasterId id="2147483994" r:id="rId8"/>
    <p:sldMasterId id="2147484013" r:id="rId9"/>
    <p:sldMasterId id="2147484032" r:id="rId10"/>
  </p:sldMasterIdLst>
  <p:notesMasterIdLst>
    <p:notesMasterId r:id="rId22"/>
  </p:notesMasterIdLst>
  <p:sldIdLst>
    <p:sldId id="2561" r:id="rId11"/>
    <p:sldId id="2563" r:id="rId12"/>
    <p:sldId id="2565" r:id="rId13"/>
    <p:sldId id="2567" r:id="rId14"/>
    <p:sldId id="2569" r:id="rId15"/>
    <p:sldId id="2570" r:id="rId16"/>
    <p:sldId id="2576" r:id="rId17"/>
    <p:sldId id="2577" r:id="rId18"/>
    <p:sldId id="2578" r:id="rId19"/>
    <p:sldId id="2572" r:id="rId20"/>
    <p:sldId id="25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NaijaStream Subscription Analytics" id="{21943B42-B6A0-4E12-B005-9494B000703F}">
          <p14:sldIdLst>
            <p14:sldId id="2561"/>
          </p14:sldIdLst>
        </p14:section>
        <p14:section name="Introduction" id="{B8FEF12B-2E9B-46D6-86B7-E4D6D76D5595}">
          <p14:sldIdLst>
            <p14:sldId id="2563"/>
          </p14:sldIdLst>
        </p14:section>
        <p14:section name="Business Characteristics" id="{5774FEE3-3DA0-4CB1-8362-40FA15D3FCA3}">
          <p14:sldIdLst>
            <p14:sldId id="2565"/>
          </p14:sldIdLst>
        </p14:section>
        <p14:section name="Challenges" id="{0CB80749-11E1-4425-9CA2-BB3996152F65}">
          <p14:sldIdLst>
            <p14:sldId id="2567"/>
          </p14:sldIdLst>
        </p14:section>
        <p14:section name="Analytical Objectives" id="{513B08CA-C585-4B6E-8C29-4B76F61B4A4A}">
          <p14:sldIdLst>
            <p14:sldId id="2569"/>
            <p14:sldId id="2570"/>
            <p14:sldId id="2576"/>
            <p14:sldId id="2577"/>
            <p14:sldId id="2578"/>
          </p14:sldIdLst>
        </p14:section>
        <p14:section name="Insights and Analysis" id="{2C36525A-2CFC-4A3C-A13A-A7DC03762004}">
          <p14:sldIdLst>
            <p14:sldId id="2572"/>
          </p14:sldIdLst>
        </p14:section>
        <p14:section name="Strategic Recommendations" id="{DD00C113-0097-4B55-8448-6350620FE898}">
          <p14:sldIdLst>
            <p14:sldId id="25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F39A418-C943-DD85-ADF2-615A2809C342}" name="Michaele Watts" initials="mlw" userId="Michaele Watts" providerId="None"/>
  <p188:author id="{010E4221-6F06-64E5-5214-772388C857B5}" name="Elizabeth Feldbruegge (ALLEGIS GROUP HOLDINGS INC)" initials="" userId="S::v-felizabeth@microsoft.com::ba5aea11-28e4-484d-8e49-c15efb1bd2e9" providerId="AD"/>
  <p188:author id="{98C28768-C62F-F64F-6347-87559A624ABE}" name="Kaila Orsucci" initials="K" userId="S::kaila@andersenconsultants.com::11b61a15-dbbf-4176-9673-5e6d6ac372ec" providerId="AD"/>
  <p188:author id="{9941987A-41B7-49AC-EE6E-03F2D0BD95BA}" name="Daria Naidenov" initials="DN" userId="S::danaidenov@microsoft.com::ab38ab5f-bdf0-4774-ae5a-d2782abb2027" providerId="AD"/>
  <p188:author id="{05079B93-9652-6626-7181-414354FAD15D}" name="Sher Dionisio" initials="SD" userId="Sher Dionisio"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34AEED-4A7A-4038-817F-CC805AA4EAD5}" v="880" dt="2025-09-24T10:48:45.451"/>
  </p1510:revLst>
</p1510:revInfo>
</file>

<file path=ppt/tableStyles.xml><?xml version="1.0" encoding="utf-8"?>
<a:tblStyleLst xmlns:a="http://schemas.openxmlformats.org/drawingml/2006/main" def="{7E9639D4-E3E2-4D34-9284-5A2195B3D0D7}">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05" autoAdjust="0"/>
    <p:restoredTop sz="94521" autoAdjust="0"/>
  </p:normalViewPr>
  <p:slideViewPr>
    <p:cSldViewPr snapToGrid="0" showGuides="1">
      <p:cViewPr varScale="1">
        <p:scale>
          <a:sx n="90" d="100"/>
          <a:sy n="90" d="100"/>
        </p:scale>
        <p:origin x="96" y="312"/>
      </p:cViewPr>
      <p:guideLst>
        <p:guide orient="horz" pos="2160"/>
        <p:guide pos="3840"/>
      </p:guideLst>
    </p:cSldViewPr>
  </p:slideViewPr>
  <p:notesTextViewPr>
    <p:cViewPr>
      <p:scale>
        <a:sx n="1" d="1"/>
        <a:sy n="1" d="1"/>
      </p:scale>
      <p:origin x="0" y="0"/>
    </p:cViewPr>
  </p:notesTextViewPr>
  <p:sorterViewPr>
    <p:cViewPr>
      <p:scale>
        <a:sx n="100" d="100"/>
        <a:sy n="100" d="100"/>
      </p:scale>
      <p:origin x="0" y="-5517"/>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Master" Target="slideMasters/slideMaster7.xml"/><Relationship Id="rId19" Type="http://schemas.openxmlformats.org/officeDocument/2006/relationships/slide" Target="slides/slide9.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ediran David Adebayo" userId="0a992f8c-3e96-4bfd-9f1e-94e63b8b95ae" providerId="ADAL" clId="{AA34AEED-4A7A-4038-817F-CC805AA4EAD5}"/>
    <pc:docChg chg="undo custSel addSld delSld modSld sldOrd modMainMaster modSection">
      <pc:chgData name="Adediran David Adebayo" userId="0a992f8c-3e96-4bfd-9f1e-94e63b8b95ae" providerId="ADAL" clId="{AA34AEED-4A7A-4038-817F-CC805AA4EAD5}" dt="2025-09-24T10:52:07.321" v="1207" actId="2696"/>
      <pc:docMkLst>
        <pc:docMk/>
      </pc:docMkLst>
      <pc:sldChg chg="addSp delSp modSp mod delAnim modAnim">
        <pc:chgData name="Adediran David Adebayo" userId="0a992f8c-3e96-4bfd-9f1e-94e63b8b95ae" providerId="ADAL" clId="{AA34AEED-4A7A-4038-817F-CC805AA4EAD5}" dt="2025-09-24T08:03:53.838" v="183" actId="14100"/>
        <pc:sldMkLst>
          <pc:docMk/>
          <pc:sldMk cId="2318739042" sldId="2561"/>
        </pc:sldMkLst>
        <pc:spChg chg="mod">
          <ac:chgData name="Adediran David Adebayo" userId="0a992f8c-3e96-4bfd-9f1e-94e63b8b95ae" providerId="ADAL" clId="{AA34AEED-4A7A-4038-817F-CC805AA4EAD5}" dt="2025-09-24T08:03:45.093" v="182" actId="14100"/>
          <ac:spMkLst>
            <pc:docMk/>
            <pc:sldMk cId="2318739042" sldId="2561"/>
            <ac:spMk id="2" creationId="{EFFF517A-86D8-FC66-3F64-662038CD8435}"/>
          </ac:spMkLst>
        </pc:spChg>
        <pc:spChg chg="del mod">
          <ac:chgData name="Adediran David Adebayo" userId="0a992f8c-3e96-4bfd-9f1e-94e63b8b95ae" providerId="ADAL" clId="{AA34AEED-4A7A-4038-817F-CC805AA4EAD5}" dt="2025-09-24T08:03:21.272" v="177" actId="478"/>
          <ac:spMkLst>
            <pc:docMk/>
            <pc:sldMk cId="2318739042" sldId="2561"/>
            <ac:spMk id="3" creationId="{0677103A-46DF-4C8D-CBFA-F13C3B88D54C}"/>
          </ac:spMkLst>
        </pc:spChg>
        <pc:picChg chg="add del">
          <ac:chgData name="Adediran David Adebayo" userId="0a992f8c-3e96-4bfd-9f1e-94e63b8b95ae" providerId="ADAL" clId="{AA34AEED-4A7A-4038-817F-CC805AA4EAD5}" dt="2025-09-24T07:21:38.661" v="2" actId="478"/>
          <ac:picMkLst>
            <pc:docMk/>
            <pc:sldMk cId="2318739042" sldId="2561"/>
            <ac:picMk id="4" creationId="{CD62D901-FAE1-4CE2-BE04-F45C5BE2E405}"/>
          </ac:picMkLst>
        </pc:picChg>
        <pc:picChg chg="add mod">
          <ac:chgData name="Adediran David Adebayo" userId="0a992f8c-3e96-4bfd-9f1e-94e63b8b95ae" providerId="ADAL" clId="{AA34AEED-4A7A-4038-817F-CC805AA4EAD5}" dt="2025-09-24T08:03:53.838" v="183" actId="14100"/>
          <ac:picMkLst>
            <pc:docMk/>
            <pc:sldMk cId="2318739042" sldId="2561"/>
            <ac:picMk id="6" creationId="{2DB90605-6FEF-B6E9-792B-52167633E16D}"/>
          </ac:picMkLst>
        </pc:picChg>
      </pc:sldChg>
      <pc:sldChg chg="addSp delSp modSp mod modAnim">
        <pc:chgData name="Adediran David Adebayo" userId="0a992f8c-3e96-4bfd-9f1e-94e63b8b95ae" providerId="ADAL" clId="{AA34AEED-4A7A-4038-817F-CC805AA4EAD5}" dt="2025-09-24T08:28:40.309" v="681"/>
        <pc:sldMkLst>
          <pc:docMk/>
          <pc:sldMk cId="164514571" sldId="2563"/>
        </pc:sldMkLst>
        <pc:spChg chg="mod">
          <ac:chgData name="Adediran David Adebayo" userId="0a992f8c-3e96-4bfd-9f1e-94e63b8b95ae" providerId="ADAL" clId="{AA34AEED-4A7A-4038-817F-CC805AA4EAD5}" dt="2025-09-24T08:18:14.085" v="206" actId="207"/>
          <ac:spMkLst>
            <pc:docMk/>
            <pc:sldMk cId="164514571" sldId="2563"/>
            <ac:spMk id="2" creationId="{E46C8B00-E66B-AC02-C87F-07DD2290DD24}"/>
          </ac:spMkLst>
        </pc:spChg>
        <pc:spChg chg="mod">
          <ac:chgData name="Adediran David Adebayo" userId="0a992f8c-3e96-4bfd-9f1e-94e63b8b95ae" providerId="ADAL" clId="{AA34AEED-4A7A-4038-817F-CC805AA4EAD5}" dt="2025-09-24T08:28:03.724" v="680" actId="14100"/>
          <ac:spMkLst>
            <pc:docMk/>
            <pc:sldMk cId="164514571" sldId="2563"/>
            <ac:spMk id="4" creationId="{A409850F-DD31-3614-C444-725738090DA3}"/>
          </ac:spMkLst>
        </pc:spChg>
        <pc:spChg chg="add del mod">
          <ac:chgData name="Adediran David Adebayo" userId="0a992f8c-3e96-4bfd-9f1e-94e63b8b95ae" providerId="ADAL" clId="{AA34AEED-4A7A-4038-817F-CC805AA4EAD5}" dt="2025-09-24T08:18:34.479" v="210" actId="478"/>
          <ac:spMkLst>
            <pc:docMk/>
            <pc:sldMk cId="164514571" sldId="2563"/>
            <ac:spMk id="6" creationId="{25651079-EE45-B886-00F8-49899A1AF17A}"/>
          </ac:spMkLst>
        </pc:spChg>
        <pc:spChg chg="add mod">
          <ac:chgData name="Adediran David Adebayo" userId="0a992f8c-3e96-4bfd-9f1e-94e63b8b95ae" providerId="ADAL" clId="{AA34AEED-4A7A-4038-817F-CC805AA4EAD5}" dt="2025-09-24T08:28:40.309" v="681"/>
          <ac:spMkLst>
            <pc:docMk/>
            <pc:sldMk cId="164514571" sldId="2563"/>
            <ac:spMk id="8" creationId="{EBE8B465-B7CD-3FE8-79CF-A3CBCD69D82D}"/>
          </ac:spMkLst>
        </pc:spChg>
        <pc:picChg chg="add del">
          <ac:chgData name="Adediran David Adebayo" userId="0a992f8c-3e96-4bfd-9f1e-94e63b8b95ae" providerId="ADAL" clId="{AA34AEED-4A7A-4038-817F-CC805AA4EAD5}" dt="2025-09-24T08:19:14.448" v="211" actId="478"/>
          <ac:picMkLst>
            <pc:docMk/>
            <pc:sldMk cId="164514571" sldId="2563"/>
            <ac:picMk id="5" creationId="{DA907F46-732E-49EB-83C7-6AD6C920CE06}"/>
          </ac:picMkLst>
        </pc:picChg>
        <pc:picChg chg="add mod">
          <ac:chgData name="Adediran David Adebayo" userId="0a992f8c-3e96-4bfd-9f1e-94e63b8b95ae" providerId="ADAL" clId="{AA34AEED-4A7A-4038-817F-CC805AA4EAD5}" dt="2025-09-24T08:19:52.241" v="218" actId="14100"/>
          <ac:picMkLst>
            <pc:docMk/>
            <pc:sldMk cId="164514571" sldId="2563"/>
            <ac:picMk id="10" creationId="{928A0639-9949-FA94-6402-C3ABBFD36F76}"/>
          </ac:picMkLst>
        </pc:picChg>
        <pc:picChg chg="add del">
          <ac:chgData name="Adediran David Adebayo" userId="0a992f8c-3e96-4bfd-9f1e-94e63b8b95ae" providerId="ADAL" clId="{AA34AEED-4A7A-4038-817F-CC805AA4EAD5}" dt="2025-09-24T08:20:30.175" v="222" actId="478"/>
          <ac:picMkLst>
            <pc:docMk/>
            <pc:sldMk cId="164514571" sldId="2563"/>
            <ac:picMk id="12" creationId="{95E22917-3D71-2D75-E383-245A19071CB2}"/>
          </ac:picMkLst>
        </pc:picChg>
        <pc:picChg chg="add del">
          <ac:chgData name="Adediran David Adebayo" userId="0a992f8c-3e96-4bfd-9f1e-94e63b8b95ae" providerId="ADAL" clId="{AA34AEED-4A7A-4038-817F-CC805AA4EAD5}" dt="2025-09-24T08:20:56.163" v="224" actId="478"/>
          <ac:picMkLst>
            <pc:docMk/>
            <pc:sldMk cId="164514571" sldId="2563"/>
            <ac:picMk id="14" creationId="{3C1CE2BE-85E8-63C0-B905-AF4475D6E78E}"/>
          </ac:picMkLst>
        </pc:picChg>
      </pc:sldChg>
      <pc:sldChg chg="addSp modSp mod">
        <pc:chgData name="Adediran David Adebayo" userId="0a992f8c-3e96-4bfd-9f1e-94e63b8b95ae" providerId="ADAL" clId="{AA34AEED-4A7A-4038-817F-CC805AA4EAD5}" dt="2025-09-24T09:59:51.669" v="746"/>
        <pc:sldMkLst>
          <pc:docMk/>
          <pc:sldMk cId="4061748093" sldId="2565"/>
        </pc:sldMkLst>
        <pc:spChg chg="mod">
          <ac:chgData name="Adediran David Adebayo" userId="0a992f8c-3e96-4bfd-9f1e-94e63b8b95ae" providerId="ADAL" clId="{AA34AEED-4A7A-4038-817F-CC805AA4EAD5}" dt="2025-09-24T09:43:13.108" v="738" actId="113"/>
          <ac:spMkLst>
            <pc:docMk/>
            <pc:sldMk cId="4061748093" sldId="2565"/>
            <ac:spMk id="4" creationId="{CF36480F-E7FE-2C67-5634-F2E6FAC62D0B}"/>
          </ac:spMkLst>
        </pc:spChg>
        <pc:picChg chg="mod">
          <ac:chgData name="Adediran David Adebayo" userId="0a992f8c-3e96-4bfd-9f1e-94e63b8b95ae" providerId="ADAL" clId="{AA34AEED-4A7A-4038-817F-CC805AA4EAD5}" dt="2025-09-24T09:59:51.669" v="746"/>
          <ac:picMkLst>
            <pc:docMk/>
            <pc:sldMk cId="4061748093" sldId="2565"/>
            <ac:picMk id="5" creationId="{510E8C39-0221-4372-9131-F056AFDE79CB}"/>
          </ac:picMkLst>
        </pc:picChg>
        <pc:picChg chg="add mod">
          <ac:chgData name="Adediran David Adebayo" userId="0a992f8c-3e96-4bfd-9f1e-94e63b8b95ae" providerId="ADAL" clId="{AA34AEED-4A7A-4038-817F-CC805AA4EAD5}" dt="2025-09-24T09:58:32.528" v="744" actId="14100"/>
          <ac:picMkLst>
            <pc:docMk/>
            <pc:sldMk cId="4061748093" sldId="2565"/>
            <ac:picMk id="6" creationId="{768B3836-C6A7-7C98-F445-0B40D906445D}"/>
          </ac:picMkLst>
        </pc:picChg>
      </pc:sldChg>
      <pc:sldChg chg="modSp mod">
        <pc:chgData name="Adediran David Adebayo" userId="0a992f8c-3e96-4bfd-9f1e-94e63b8b95ae" providerId="ADAL" clId="{AA34AEED-4A7A-4038-817F-CC805AA4EAD5}" dt="2025-09-24T10:03:50.167" v="798" actId="20577"/>
        <pc:sldMkLst>
          <pc:docMk/>
          <pc:sldMk cId="395053792" sldId="2567"/>
        </pc:sldMkLst>
        <pc:spChg chg="mod">
          <ac:chgData name="Adediran David Adebayo" userId="0a992f8c-3e96-4bfd-9f1e-94e63b8b95ae" providerId="ADAL" clId="{AA34AEED-4A7A-4038-817F-CC805AA4EAD5}" dt="2025-09-24T10:02:59.407" v="789" actId="20577"/>
          <ac:spMkLst>
            <pc:docMk/>
            <pc:sldMk cId="395053792" sldId="2567"/>
            <ac:spMk id="2" creationId="{FE526C92-05A4-F45D-3B76-56FA5FA6B3EE}"/>
          </ac:spMkLst>
        </pc:spChg>
        <pc:spChg chg="mod">
          <ac:chgData name="Adediran David Adebayo" userId="0a992f8c-3e96-4bfd-9f1e-94e63b8b95ae" providerId="ADAL" clId="{AA34AEED-4A7A-4038-817F-CC805AA4EAD5}" dt="2025-09-24T10:03:50.167" v="798" actId="20577"/>
          <ac:spMkLst>
            <pc:docMk/>
            <pc:sldMk cId="395053792" sldId="2567"/>
            <ac:spMk id="4" creationId="{E6C062B2-20FC-9AEB-60C0-1C44490E3849}"/>
          </ac:spMkLst>
        </pc:spChg>
        <pc:picChg chg="mod">
          <ac:chgData name="Adediran David Adebayo" userId="0a992f8c-3e96-4bfd-9f1e-94e63b8b95ae" providerId="ADAL" clId="{AA34AEED-4A7A-4038-817F-CC805AA4EAD5}" dt="2025-09-24T10:03:12.920" v="792" actId="14100"/>
          <ac:picMkLst>
            <pc:docMk/>
            <pc:sldMk cId="395053792" sldId="2567"/>
            <ac:picMk id="5" creationId="{7D8C9366-39C9-4C59-A01D-6EE8B1B8AACC}"/>
          </ac:picMkLst>
        </pc:picChg>
      </pc:sldChg>
      <pc:sldChg chg="modSp mod">
        <pc:chgData name="Adediran David Adebayo" userId="0a992f8c-3e96-4bfd-9f1e-94e63b8b95ae" providerId="ADAL" clId="{AA34AEED-4A7A-4038-817F-CC805AA4EAD5}" dt="2025-09-24T10:15:31.628" v="901"/>
        <pc:sldMkLst>
          <pc:docMk/>
          <pc:sldMk cId="3369743738" sldId="2569"/>
        </pc:sldMkLst>
        <pc:spChg chg="mod">
          <ac:chgData name="Adediran David Adebayo" userId="0a992f8c-3e96-4bfd-9f1e-94e63b8b95ae" providerId="ADAL" clId="{AA34AEED-4A7A-4038-817F-CC805AA4EAD5}" dt="2025-09-24T10:14:59.089" v="900" actId="255"/>
          <ac:spMkLst>
            <pc:docMk/>
            <pc:sldMk cId="3369743738" sldId="2569"/>
            <ac:spMk id="4" creationId="{858D5C19-A996-3728-581E-95CCF973934C}"/>
          </ac:spMkLst>
        </pc:spChg>
        <pc:picChg chg="mod">
          <ac:chgData name="Adediran David Adebayo" userId="0a992f8c-3e96-4bfd-9f1e-94e63b8b95ae" providerId="ADAL" clId="{AA34AEED-4A7A-4038-817F-CC805AA4EAD5}" dt="2025-09-24T10:15:31.628" v="901"/>
          <ac:picMkLst>
            <pc:docMk/>
            <pc:sldMk cId="3369743738" sldId="2569"/>
            <ac:picMk id="5" creationId="{06A5D164-7C09-476C-BB49-656709B55B97}"/>
          </ac:picMkLst>
        </pc:picChg>
      </pc:sldChg>
      <pc:sldChg chg="addSp delSp modSp mod">
        <pc:chgData name="Adediran David Adebayo" userId="0a992f8c-3e96-4bfd-9f1e-94e63b8b95ae" providerId="ADAL" clId="{AA34AEED-4A7A-4038-817F-CC805AA4EAD5}" dt="2025-09-24T10:35:56.196" v="934"/>
        <pc:sldMkLst>
          <pc:docMk/>
          <pc:sldMk cId="252373834" sldId="2570"/>
        </pc:sldMkLst>
        <pc:spChg chg="mod">
          <ac:chgData name="Adediran David Adebayo" userId="0a992f8c-3e96-4bfd-9f1e-94e63b8b95ae" providerId="ADAL" clId="{AA34AEED-4A7A-4038-817F-CC805AA4EAD5}" dt="2025-09-24T10:17:09.364" v="914" actId="20577"/>
          <ac:spMkLst>
            <pc:docMk/>
            <pc:sldMk cId="252373834" sldId="2570"/>
            <ac:spMk id="2" creationId="{A0BA9644-9E96-C688-6FE4-21A29DACCB20}"/>
          </ac:spMkLst>
        </pc:spChg>
        <pc:spChg chg="mod">
          <ac:chgData name="Adediran David Adebayo" userId="0a992f8c-3e96-4bfd-9f1e-94e63b8b95ae" providerId="ADAL" clId="{AA34AEED-4A7A-4038-817F-CC805AA4EAD5}" dt="2025-09-24T10:35:34.397" v="933" actId="14100"/>
          <ac:spMkLst>
            <pc:docMk/>
            <pc:sldMk cId="252373834" sldId="2570"/>
            <ac:spMk id="4" creationId="{FBF06C88-ABDC-BBFF-8410-CE983BA8DCEA}"/>
          </ac:spMkLst>
        </pc:spChg>
        <pc:spChg chg="add del mod">
          <ac:chgData name="Adediran David Adebayo" userId="0a992f8c-3e96-4bfd-9f1e-94e63b8b95ae" providerId="ADAL" clId="{AA34AEED-4A7A-4038-817F-CC805AA4EAD5}" dt="2025-09-24T10:19:42.140" v="928" actId="478"/>
          <ac:spMkLst>
            <pc:docMk/>
            <pc:sldMk cId="252373834" sldId="2570"/>
            <ac:spMk id="6" creationId="{3965D324-CB8D-D79D-20A1-874AFE815181}"/>
          </ac:spMkLst>
        </pc:spChg>
        <pc:spChg chg="add mod">
          <ac:chgData name="Adediran David Adebayo" userId="0a992f8c-3e96-4bfd-9f1e-94e63b8b95ae" providerId="ADAL" clId="{AA34AEED-4A7A-4038-817F-CC805AA4EAD5}" dt="2025-09-24T10:35:29.574" v="931" actId="14100"/>
          <ac:spMkLst>
            <pc:docMk/>
            <pc:sldMk cId="252373834" sldId="2570"/>
            <ac:spMk id="7" creationId="{1821F2CA-5EDC-602C-4CF2-62AB4E38BE2C}"/>
          </ac:spMkLst>
        </pc:spChg>
        <pc:spChg chg="add">
          <ac:chgData name="Adediran David Adebayo" userId="0a992f8c-3e96-4bfd-9f1e-94e63b8b95ae" providerId="ADAL" clId="{AA34AEED-4A7A-4038-817F-CC805AA4EAD5}" dt="2025-09-24T10:35:56.196" v="934"/>
          <ac:spMkLst>
            <pc:docMk/>
            <pc:sldMk cId="252373834" sldId="2570"/>
            <ac:spMk id="8" creationId="{BFBA0EA0-5692-56C4-A9B5-6C835085D3EB}"/>
          </ac:spMkLst>
        </pc:spChg>
        <pc:picChg chg="del mod">
          <ac:chgData name="Adediran David Adebayo" userId="0a992f8c-3e96-4bfd-9f1e-94e63b8b95ae" providerId="ADAL" clId="{AA34AEED-4A7A-4038-817F-CC805AA4EAD5}" dt="2025-09-24T10:19:32.173" v="927" actId="478"/>
          <ac:picMkLst>
            <pc:docMk/>
            <pc:sldMk cId="252373834" sldId="2570"/>
            <ac:picMk id="5" creationId="{4B3BBF7C-0EC5-4B9D-9C37-B534175DE89E}"/>
          </ac:picMkLst>
        </pc:picChg>
      </pc:sldChg>
      <pc:sldChg chg="modSp mod modAnim">
        <pc:chgData name="Adediran David Adebayo" userId="0a992f8c-3e96-4bfd-9f1e-94e63b8b95ae" providerId="ADAL" clId="{AA34AEED-4A7A-4038-817F-CC805AA4EAD5}" dt="2025-09-24T10:44:40.578" v="1163" actId="14100"/>
        <pc:sldMkLst>
          <pc:docMk/>
          <pc:sldMk cId="4252388438" sldId="2572"/>
        </pc:sldMkLst>
        <pc:spChg chg="mod">
          <ac:chgData name="Adediran David Adebayo" userId="0a992f8c-3e96-4bfd-9f1e-94e63b8b95ae" providerId="ADAL" clId="{AA34AEED-4A7A-4038-817F-CC805AA4EAD5}" dt="2025-09-24T10:44:34.931" v="1162" actId="2711"/>
          <ac:spMkLst>
            <pc:docMk/>
            <pc:sldMk cId="4252388438" sldId="2572"/>
            <ac:spMk id="4" creationId="{775FA06F-3182-30A8-E593-65602FF22971}"/>
          </ac:spMkLst>
        </pc:spChg>
        <pc:picChg chg="mod">
          <ac:chgData name="Adediran David Adebayo" userId="0a992f8c-3e96-4bfd-9f1e-94e63b8b95ae" providerId="ADAL" clId="{AA34AEED-4A7A-4038-817F-CC805AA4EAD5}" dt="2025-09-24T10:44:40.578" v="1163" actId="14100"/>
          <ac:picMkLst>
            <pc:docMk/>
            <pc:sldMk cId="4252388438" sldId="2572"/>
            <ac:picMk id="5" creationId="{43D5D70C-710C-4423-A860-A2974E90EC0D}"/>
          </ac:picMkLst>
        </pc:picChg>
      </pc:sldChg>
      <pc:sldChg chg="modSp mod ord modAnim">
        <pc:chgData name="Adediran David Adebayo" userId="0a992f8c-3e96-4bfd-9f1e-94e63b8b95ae" providerId="ADAL" clId="{AA34AEED-4A7A-4038-817F-CC805AA4EAD5}" dt="2025-09-24T10:48:11.245" v="1205" actId="255"/>
        <pc:sldMkLst>
          <pc:docMk/>
          <pc:sldMk cId="1129069053" sldId="2574"/>
        </pc:sldMkLst>
        <pc:spChg chg="mod">
          <ac:chgData name="Adediran David Adebayo" userId="0a992f8c-3e96-4bfd-9f1e-94e63b8b95ae" providerId="ADAL" clId="{AA34AEED-4A7A-4038-817F-CC805AA4EAD5}" dt="2025-09-24T10:47:32.344" v="1191" actId="255"/>
          <ac:spMkLst>
            <pc:docMk/>
            <pc:sldMk cId="1129069053" sldId="2574"/>
            <ac:spMk id="2" creationId="{C5F0C047-C15E-6D9D-E864-E762237AEF20}"/>
          </ac:spMkLst>
        </pc:spChg>
        <pc:spChg chg="mod">
          <ac:chgData name="Adediran David Adebayo" userId="0a992f8c-3e96-4bfd-9f1e-94e63b8b95ae" providerId="ADAL" clId="{AA34AEED-4A7A-4038-817F-CC805AA4EAD5}" dt="2025-09-24T10:48:11.245" v="1205" actId="255"/>
          <ac:spMkLst>
            <pc:docMk/>
            <pc:sldMk cId="1129069053" sldId="2574"/>
            <ac:spMk id="3" creationId="{A1F1961E-96DF-E849-16A6-76F55C5A46DE}"/>
          </ac:spMkLst>
        </pc:spChg>
      </pc:sldChg>
      <pc:sldChg chg="del">
        <pc:chgData name="Adediran David Adebayo" userId="0a992f8c-3e96-4bfd-9f1e-94e63b8b95ae" providerId="ADAL" clId="{AA34AEED-4A7A-4038-817F-CC805AA4EAD5}" dt="2025-09-24T10:52:07.321" v="1207" actId="2696"/>
        <pc:sldMkLst>
          <pc:docMk/>
          <pc:sldMk cId="2544210727" sldId="2575"/>
        </pc:sldMkLst>
      </pc:sldChg>
      <pc:sldChg chg="addSp delSp modSp mod modAnim">
        <pc:chgData name="Adediran David Adebayo" userId="0a992f8c-3e96-4bfd-9f1e-94e63b8b95ae" providerId="ADAL" clId="{AA34AEED-4A7A-4038-817F-CC805AA4EAD5}" dt="2025-09-24T10:37:58.626" v="1014" actId="14100"/>
        <pc:sldMkLst>
          <pc:docMk/>
          <pc:sldMk cId="979474132" sldId="2576"/>
        </pc:sldMkLst>
        <pc:spChg chg="mod">
          <ac:chgData name="Adediran David Adebayo" userId="0a992f8c-3e96-4bfd-9f1e-94e63b8b95ae" providerId="ADAL" clId="{AA34AEED-4A7A-4038-817F-CC805AA4EAD5}" dt="2025-09-24T10:37:48.429" v="1012" actId="14100"/>
          <ac:spMkLst>
            <pc:docMk/>
            <pc:sldMk cId="979474132" sldId="2576"/>
            <ac:spMk id="2" creationId="{CB156DA4-EA1A-485D-2FF2-A0EF86CA5414}"/>
          </ac:spMkLst>
        </pc:spChg>
        <pc:spChg chg="mod">
          <ac:chgData name="Adediran David Adebayo" userId="0a992f8c-3e96-4bfd-9f1e-94e63b8b95ae" providerId="ADAL" clId="{AA34AEED-4A7A-4038-817F-CC805AA4EAD5}" dt="2025-09-24T10:37:06.637" v="1006" actId="14100"/>
          <ac:spMkLst>
            <pc:docMk/>
            <pc:sldMk cId="979474132" sldId="2576"/>
            <ac:spMk id="4" creationId="{432BA9E5-5A8A-13F4-F709-772BD4365BEF}"/>
          </ac:spMkLst>
        </pc:spChg>
        <pc:picChg chg="del">
          <ac:chgData name="Adediran David Adebayo" userId="0a992f8c-3e96-4bfd-9f1e-94e63b8b95ae" providerId="ADAL" clId="{AA34AEED-4A7A-4038-817F-CC805AA4EAD5}" dt="2025-09-24T10:36:21.309" v="935" actId="478"/>
          <ac:picMkLst>
            <pc:docMk/>
            <pc:sldMk cId="979474132" sldId="2576"/>
            <ac:picMk id="6" creationId="{38D591E5-A75C-09BE-D7FF-49558140AD74}"/>
          </ac:picMkLst>
        </pc:picChg>
        <pc:picChg chg="add mod">
          <ac:chgData name="Adediran David Adebayo" userId="0a992f8c-3e96-4bfd-9f1e-94e63b8b95ae" providerId="ADAL" clId="{AA34AEED-4A7A-4038-817F-CC805AA4EAD5}" dt="2025-09-24T10:37:58.626" v="1014" actId="14100"/>
          <ac:picMkLst>
            <pc:docMk/>
            <pc:sldMk cId="979474132" sldId="2576"/>
            <ac:picMk id="10" creationId="{CAB8F8CE-B271-9F19-806C-FCC613887D93}"/>
          </ac:picMkLst>
        </pc:picChg>
      </pc:sldChg>
      <pc:sldChg chg="addSp delSp modSp add mod">
        <pc:chgData name="Adediran David Adebayo" userId="0a992f8c-3e96-4bfd-9f1e-94e63b8b95ae" providerId="ADAL" clId="{AA34AEED-4A7A-4038-817F-CC805AA4EAD5}" dt="2025-09-24T10:40:01.786" v="1076" actId="962"/>
        <pc:sldMkLst>
          <pc:docMk/>
          <pc:sldMk cId="3650936812" sldId="2577"/>
        </pc:sldMkLst>
        <pc:spChg chg="mod">
          <ac:chgData name="Adediran David Adebayo" userId="0a992f8c-3e96-4bfd-9f1e-94e63b8b95ae" providerId="ADAL" clId="{AA34AEED-4A7A-4038-817F-CC805AA4EAD5}" dt="2025-09-24T10:39:23.390" v="1069" actId="14100"/>
          <ac:spMkLst>
            <pc:docMk/>
            <pc:sldMk cId="3650936812" sldId="2577"/>
            <ac:spMk id="2" creationId="{9C509826-AD20-7F65-2E60-7A77A831054A}"/>
          </ac:spMkLst>
        </pc:spChg>
        <pc:picChg chg="add mod">
          <ac:chgData name="Adediran David Adebayo" userId="0a992f8c-3e96-4bfd-9f1e-94e63b8b95ae" providerId="ADAL" clId="{AA34AEED-4A7A-4038-817F-CC805AA4EAD5}" dt="2025-09-24T10:40:01.786" v="1076" actId="962"/>
          <ac:picMkLst>
            <pc:docMk/>
            <pc:sldMk cId="3650936812" sldId="2577"/>
            <ac:picMk id="5" creationId="{8A193D2B-D806-4ACD-654C-485DB2656578}"/>
          </ac:picMkLst>
        </pc:picChg>
        <pc:picChg chg="del">
          <ac:chgData name="Adediran David Adebayo" userId="0a992f8c-3e96-4bfd-9f1e-94e63b8b95ae" providerId="ADAL" clId="{AA34AEED-4A7A-4038-817F-CC805AA4EAD5}" dt="2025-09-24T10:39:29.413" v="1070" actId="478"/>
          <ac:picMkLst>
            <pc:docMk/>
            <pc:sldMk cId="3650936812" sldId="2577"/>
            <ac:picMk id="10" creationId="{C3131A6F-29C7-096E-EE9C-AD7C4A7F29B2}"/>
          </ac:picMkLst>
        </pc:picChg>
      </pc:sldChg>
      <pc:sldChg chg="addSp delSp modSp add mod">
        <pc:chgData name="Adediran David Adebayo" userId="0a992f8c-3e96-4bfd-9f1e-94e63b8b95ae" providerId="ADAL" clId="{AA34AEED-4A7A-4038-817F-CC805AA4EAD5}" dt="2025-09-24T10:41:34.347" v="1145" actId="14100"/>
        <pc:sldMkLst>
          <pc:docMk/>
          <pc:sldMk cId="599122170" sldId="2578"/>
        </pc:sldMkLst>
        <pc:spChg chg="mod">
          <ac:chgData name="Adediran David Adebayo" userId="0a992f8c-3e96-4bfd-9f1e-94e63b8b95ae" providerId="ADAL" clId="{AA34AEED-4A7A-4038-817F-CC805AA4EAD5}" dt="2025-09-24T10:40:59.626" v="1139" actId="20577"/>
          <ac:spMkLst>
            <pc:docMk/>
            <pc:sldMk cId="599122170" sldId="2578"/>
            <ac:spMk id="2" creationId="{8C919B0B-B87B-B149-6C7A-949BDB28AB93}"/>
          </ac:spMkLst>
        </pc:spChg>
        <pc:picChg chg="del">
          <ac:chgData name="Adediran David Adebayo" userId="0a992f8c-3e96-4bfd-9f1e-94e63b8b95ae" providerId="ADAL" clId="{AA34AEED-4A7A-4038-817F-CC805AA4EAD5}" dt="2025-09-24T10:41:05.994" v="1140" actId="478"/>
          <ac:picMkLst>
            <pc:docMk/>
            <pc:sldMk cId="599122170" sldId="2578"/>
            <ac:picMk id="5" creationId="{FD23958F-99E2-683C-FFAF-29737A00147A}"/>
          </ac:picMkLst>
        </pc:picChg>
        <pc:picChg chg="add mod">
          <ac:chgData name="Adediran David Adebayo" userId="0a992f8c-3e96-4bfd-9f1e-94e63b8b95ae" providerId="ADAL" clId="{AA34AEED-4A7A-4038-817F-CC805AA4EAD5}" dt="2025-09-24T10:41:34.347" v="1145" actId="14100"/>
          <ac:picMkLst>
            <pc:docMk/>
            <pc:sldMk cId="599122170" sldId="2578"/>
            <ac:picMk id="6" creationId="{47D8B7ED-7B2C-3A07-F754-2AABF97BE48C}"/>
          </ac:picMkLst>
        </pc:picChg>
      </pc:sldChg>
      <pc:sldMasterChg chg="modSldLayout">
        <pc:chgData name="Adediran David Adebayo" userId="0a992f8c-3e96-4bfd-9f1e-94e63b8b95ae" providerId="ADAL" clId="{AA34AEED-4A7A-4038-817F-CC805AA4EAD5}" dt="2025-09-24T09:59:51.669" v="746"/>
        <pc:sldMasterMkLst>
          <pc:docMk/>
          <pc:sldMasterMk cId="2867746626" sldId="2147483994"/>
        </pc:sldMasterMkLst>
        <pc:sldLayoutChg chg="addSp">
          <pc:chgData name="Adediran David Adebayo" userId="0a992f8c-3e96-4bfd-9f1e-94e63b8b95ae" providerId="ADAL" clId="{AA34AEED-4A7A-4038-817F-CC805AA4EAD5}" dt="2025-09-24T09:59:51.669" v="746"/>
          <pc:sldLayoutMkLst>
            <pc:docMk/>
            <pc:sldMasterMk cId="2867746626" sldId="2147483994"/>
            <pc:sldLayoutMk cId="4174690097" sldId="2147483998"/>
          </pc:sldLayoutMkLst>
          <pc:cxnChg chg="add">
            <ac:chgData name="Adediran David Adebayo" userId="0a992f8c-3e96-4bfd-9f1e-94e63b8b95ae" providerId="ADAL" clId="{AA34AEED-4A7A-4038-817F-CC805AA4EAD5}" dt="2025-09-24T09:59:51.669" v="746"/>
            <ac:cxnSpMkLst>
              <pc:docMk/>
              <pc:sldMasterMk cId="2867746626" sldId="2147483994"/>
              <pc:sldLayoutMk cId="4174690097" sldId="2147483998"/>
              <ac:cxnSpMk id="2" creationId="{0DD7908D-D2D2-504F-88E9-69E005DAA395}"/>
            </ac:cxnSpMkLst>
          </pc:cxnChg>
        </pc:sldLayoutChg>
        <pc:sldLayoutChg chg="addSp">
          <pc:chgData name="Adediran David Adebayo" userId="0a992f8c-3e96-4bfd-9f1e-94e63b8b95ae" providerId="ADAL" clId="{AA34AEED-4A7A-4038-817F-CC805AA4EAD5}" dt="2025-09-24T09:59:51.669" v="746"/>
          <pc:sldLayoutMkLst>
            <pc:docMk/>
            <pc:sldMasterMk cId="2867746626" sldId="2147483994"/>
            <pc:sldLayoutMk cId="804479306" sldId="2147483999"/>
          </pc:sldLayoutMkLst>
          <pc:cxnChg chg="add">
            <ac:chgData name="Adediran David Adebayo" userId="0a992f8c-3e96-4bfd-9f1e-94e63b8b95ae" providerId="ADAL" clId="{AA34AEED-4A7A-4038-817F-CC805AA4EAD5}" dt="2025-09-24T09:59:51.669" v="746"/>
            <ac:cxnSpMkLst>
              <pc:docMk/>
              <pc:sldMasterMk cId="2867746626" sldId="2147483994"/>
              <pc:sldLayoutMk cId="804479306" sldId="2147483999"/>
              <ac:cxnSpMk id="2" creationId="{109DC0A3-AF5A-48D6-E382-CDD627DDF233}"/>
            </ac:cxnSpMkLst>
          </pc:cxnChg>
        </pc:sldLayoutChg>
        <pc:sldLayoutChg chg="addSp">
          <pc:chgData name="Adediran David Adebayo" userId="0a992f8c-3e96-4bfd-9f1e-94e63b8b95ae" providerId="ADAL" clId="{AA34AEED-4A7A-4038-817F-CC805AA4EAD5}" dt="2025-09-24T09:59:51.669" v="746"/>
          <pc:sldLayoutMkLst>
            <pc:docMk/>
            <pc:sldMasterMk cId="2867746626" sldId="2147483994"/>
            <pc:sldLayoutMk cId="3119635145" sldId="2147484000"/>
          </pc:sldLayoutMkLst>
          <pc:cxnChg chg="add">
            <ac:chgData name="Adediran David Adebayo" userId="0a992f8c-3e96-4bfd-9f1e-94e63b8b95ae" providerId="ADAL" clId="{AA34AEED-4A7A-4038-817F-CC805AA4EAD5}" dt="2025-09-24T09:59:51.669" v="746"/>
            <ac:cxnSpMkLst>
              <pc:docMk/>
              <pc:sldMasterMk cId="2867746626" sldId="2147483994"/>
              <pc:sldLayoutMk cId="3119635145" sldId="2147484000"/>
              <ac:cxnSpMk id="6" creationId="{8AFA14B2-E60F-F456-2460-BF28853F9950}"/>
            </ac:cxnSpMkLst>
          </pc:cxnChg>
        </pc:sldLayoutChg>
        <pc:sldLayoutChg chg="addSp">
          <pc:chgData name="Adediran David Adebayo" userId="0a992f8c-3e96-4bfd-9f1e-94e63b8b95ae" providerId="ADAL" clId="{AA34AEED-4A7A-4038-817F-CC805AA4EAD5}" dt="2025-09-24T09:59:51.669" v="746"/>
          <pc:sldLayoutMkLst>
            <pc:docMk/>
            <pc:sldMasterMk cId="2867746626" sldId="2147483994"/>
            <pc:sldLayoutMk cId="3036246659" sldId="2147484002"/>
          </pc:sldLayoutMkLst>
          <pc:cxnChg chg="add">
            <ac:chgData name="Adediran David Adebayo" userId="0a992f8c-3e96-4bfd-9f1e-94e63b8b95ae" providerId="ADAL" clId="{AA34AEED-4A7A-4038-817F-CC805AA4EAD5}" dt="2025-09-24T09:59:51.669" v="746"/>
            <ac:cxnSpMkLst>
              <pc:docMk/>
              <pc:sldMasterMk cId="2867746626" sldId="2147483994"/>
              <pc:sldLayoutMk cId="3036246659" sldId="2147484002"/>
              <ac:cxnSpMk id="8" creationId="{07C8CD6A-D9FB-B9F0-852F-0C216CE425E1}"/>
            </ac:cxnSpMkLst>
          </pc:cxnChg>
        </pc:sldLayoutChg>
      </pc:sldMasterChg>
      <pc:sldMasterChg chg="modSldLayout">
        <pc:chgData name="Adediran David Adebayo" userId="0a992f8c-3e96-4bfd-9f1e-94e63b8b95ae" providerId="ADAL" clId="{AA34AEED-4A7A-4038-817F-CC805AA4EAD5}" dt="2025-09-24T10:45:14.959" v="1164"/>
        <pc:sldMasterMkLst>
          <pc:docMk/>
          <pc:sldMasterMk cId="2470850419" sldId="2147484013"/>
        </pc:sldMasterMkLst>
        <pc:sldLayoutChg chg="addSp">
          <pc:chgData name="Adediran David Adebayo" userId="0a992f8c-3e96-4bfd-9f1e-94e63b8b95ae" providerId="ADAL" clId="{AA34AEED-4A7A-4038-817F-CC805AA4EAD5}" dt="2025-09-24T10:45:14.959" v="1164"/>
          <pc:sldLayoutMkLst>
            <pc:docMk/>
            <pc:sldMasterMk cId="2470850419" sldId="2147484013"/>
            <pc:sldLayoutMk cId="1254863337" sldId="2147484017"/>
          </pc:sldLayoutMkLst>
          <pc:cxnChg chg="add">
            <ac:chgData name="Adediran David Adebayo" userId="0a992f8c-3e96-4bfd-9f1e-94e63b8b95ae" providerId="ADAL" clId="{AA34AEED-4A7A-4038-817F-CC805AA4EAD5}" dt="2025-09-24T10:45:14.959" v="1164"/>
            <ac:cxnSpMkLst>
              <pc:docMk/>
              <pc:sldMasterMk cId="2470850419" sldId="2147484013"/>
              <pc:sldLayoutMk cId="1254863337" sldId="2147484017"/>
              <ac:cxnSpMk id="8" creationId="{D3B8188B-3FF6-DD88-C58C-0E35B5512A81}"/>
            </ac:cxnSpMkLst>
          </pc:cxnChg>
        </pc:sldLayoutChg>
        <pc:sldLayoutChg chg="addSp">
          <pc:chgData name="Adediran David Adebayo" userId="0a992f8c-3e96-4bfd-9f1e-94e63b8b95ae" providerId="ADAL" clId="{AA34AEED-4A7A-4038-817F-CC805AA4EAD5}" dt="2025-09-24T10:45:14.959" v="1164"/>
          <pc:sldLayoutMkLst>
            <pc:docMk/>
            <pc:sldMasterMk cId="2470850419" sldId="2147484013"/>
            <pc:sldLayoutMk cId="815111913" sldId="2147484018"/>
          </pc:sldLayoutMkLst>
          <pc:cxnChg chg="add">
            <ac:chgData name="Adediran David Adebayo" userId="0a992f8c-3e96-4bfd-9f1e-94e63b8b95ae" providerId="ADAL" clId="{AA34AEED-4A7A-4038-817F-CC805AA4EAD5}" dt="2025-09-24T10:45:14.959" v="1164"/>
            <ac:cxnSpMkLst>
              <pc:docMk/>
              <pc:sldMasterMk cId="2470850419" sldId="2147484013"/>
              <pc:sldLayoutMk cId="815111913" sldId="2147484018"/>
              <ac:cxnSpMk id="10" creationId="{69D7DBC6-8790-C568-4260-D45FF7631C72}"/>
            </ac:cxnSpMkLst>
          </pc:cxnChg>
        </pc:sldLayoutChg>
        <pc:sldLayoutChg chg="addSp">
          <pc:chgData name="Adediran David Adebayo" userId="0a992f8c-3e96-4bfd-9f1e-94e63b8b95ae" providerId="ADAL" clId="{AA34AEED-4A7A-4038-817F-CC805AA4EAD5}" dt="2025-09-24T10:45:14.959" v="1164"/>
          <pc:sldLayoutMkLst>
            <pc:docMk/>
            <pc:sldMasterMk cId="2470850419" sldId="2147484013"/>
            <pc:sldLayoutMk cId="2937588478" sldId="2147484019"/>
          </pc:sldLayoutMkLst>
          <pc:cxnChg chg="add">
            <ac:chgData name="Adediran David Adebayo" userId="0a992f8c-3e96-4bfd-9f1e-94e63b8b95ae" providerId="ADAL" clId="{AA34AEED-4A7A-4038-817F-CC805AA4EAD5}" dt="2025-09-24T10:45:14.959" v="1164"/>
            <ac:cxnSpMkLst>
              <pc:docMk/>
              <pc:sldMasterMk cId="2470850419" sldId="2147484013"/>
              <pc:sldLayoutMk cId="2937588478" sldId="2147484019"/>
              <ac:cxnSpMk id="3" creationId="{BCD781C2-D027-6E21-DE20-8CB20FD280A5}"/>
            </ac:cxnSpMkLst>
          </pc:cxnChg>
        </pc:sldLayoutChg>
        <pc:sldLayoutChg chg="addSp">
          <pc:chgData name="Adediran David Adebayo" userId="0a992f8c-3e96-4bfd-9f1e-94e63b8b95ae" providerId="ADAL" clId="{AA34AEED-4A7A-4038-817F-CC805AA4EAD5}" dt="2025-09-24T10:45:14.959" v="1164"/>
          <pc:sldLayoutMkLst>
            <pc:docMk/>
            <pc:sldMasterMk cId="2470850419" sldId="2147484013"/>
            <pc:sldLayoutMk cId="2190466870" sldId="2147484021"/>
          </pc:sldLayoutMkLst>
          <pc:cxnChg chg="add">
            <ac:chgData name="Adediran David Adebayo" userId="0a992f8c-3e96-4bfd-9f1e-94e63b8b95ae" providerId="ADAL" clId="{AA34AEED-4A7A-4038-817F-CC805AA4EAD5}" dt="2025-09-24T10:45:14.959" v="1164"/>
            <ac:cxnSpMkLst>
              <pc:docMk/>
              <pc:sldMasterMk cId="2470850419" sldId="2147484013"/>
              <pc:sldLayoutMk cId="2190466870" sldId="2147484021"/>
              <ac:cxnSpMk id="8" creationId="{7776F696-704F-3411-55A3-27DF3F816924}"/>
            </ac:cxnSpMkLst>
          </pc:cxnChg>
        </pc:sldLayoutChg>
      </pc:sldMasterChg>
      <pc:sldMasterChg chg="modSldLayout">
        <pc:chgData name="Adediran David Adebayo" userId="0a992f8c-3e96-4bfd-9f1e-94e63b8b95ae" providerId="ADAL" clId="{AA34AEED-4A7A-4038-817F-CC805AA4EAD5}" dt="2025-09-24T10:48:45.451" v="1206"/>
        <pc:sldMasterMkLst>
          <pc:docMk/>
          <pc:sldMasterMk cId="3690432936" sldId="2147484032"/>
        </pc:sldMasterMkLst>
        <pc:sldLayoutChg chg="addSp">
          <pc:chgData name="Adediran David Adebayo" userId="0a992f8c-3e96-4bfd-9f1e-94e63b8b95ae" providerId="ADAL" clId="{AA34AEED-4A7A-4038-817F-CC805AA4EAD5}" dt="2025-09-24T10:48:45.451" v="1206"/>
          <pc:sldLayoutMkLst>
            <pc:docMk/>
            <pc:sldMasterMk cId="3690432936" sldId="2147484032"/>
            <pc:sldLayoutMk cId="3268994142" sldId="2147484036"/>
          </pc:sldLayoutMkLst>
          <pc:cxnChg chg="add">
            <ac:chgData name="Adediran David Adebayo" userId="0a992f8c-3e96-4bfd-9f1e-94e63b8b95ae" providerId="ADAL" clId="{AA34AEED-4A7A-4038-817F-CC805AA4EAD5}" dt="2025-09-24T10:48:45.451" v="1206"/>
            <ac:cxnSpMkLst>
              <pc:docMk/>
              <pc:sldMasterMk cId="3690432936" sldId="2147484032"/>
              <pc:sldLayoutMk cId="3268994142" sldId="2147484036"/>
              <ac:cxnSpMk id="8" creationId="{38C84714-B038-2A2B-28FC-2C329563D845}"/>
            </ac:cxnSpMkLst>
          </pc:cxnChg>
        </pc:sldLayoutChg>
        <pc:sldLayoutChg chg="addSp">
          <pc:chgData name="Adediran David Adebayo" userId="0a992f8c-3e96-4bfd-9f1e-94e63b8b95ae" providerId="ADAL" clId="{AA34AEED-4A7A-4038-817F-CC805AA4EAD5}" dt="2025-09-24T10:48:45.451" v="1206"/>
          <pc:sldLayoutMkLst>
            <pc:docMk/>
            <pc:sldMasterMk cId="3690432936" sldId="2147484032"/>
            <pc:sldLayoutMk cId="1976256418" sldId="2147484037"/>
          </pc:sldLayoutMkLst>
          <pc:cxnChg chg="add">
            <ac:chgData name="Adediran David Adebayo" userId="0a992f8c-3e96-4bfd-9f1e-94e63b8b95ae" providerId="ADAL" clId="{AA34AEED-4A7A-4038-817F-CC805AA4EAD5}" dt="2025-09-24T10:48:45.451" v="1206"/>
            <ac:cxnSpMkLst>
              <pc:docMk/>
              <pc:sldMasterMk cId="3690432936" sldId="2147484032"/>
              <pc:sldLayoutMk cId="1976256418" sldId="2147484037"/>
              <ac:cxnSpMk id="10" creationId="{B112435D-1944-2E53-03BB-175710901302}"/>
            </ac:cxnSpMkLst>
          </pc:cxnChg>
        </pc:sldLayoutChg>
        <pc:sldLayoutChg chg="addSp">
          <pc:chgData name="Adediran David Adebayo" userId="0a992f8c-3e96-4bfd-9f1e-94e63b8b95ae" providerId="ADAL" clId="{AA34AEED-4A7A-4038-817F-CC805AA4EAD5}" dt="2025-09-24T10:48:45.451" v="1206"/>
          <pc:sldLayoutMkLst>
            <pc:docMk/>
            <pc:sldMasterMk cId="3690432936" sldId="2147484032"/>
            <pc:sldLayoutMk cId="3584727743" sldId="2147484038"/>
          </pc:sldLayoutMkLst>
          <pc:cxnChg chg="add">
            <ac:chgData name="Adediran David Adebayo" userId="0a992f8c-3e96-4bfd-9f1e-94e63b8b95ae" providerId="ADAL" clId="{AA34AEED-4A7A-4038-817F-CC805AA4EAD5}" dt="2025-09-24T10:48:45.451" v="1206"/>
            <ac:cxnSpMkLst>
              <pc:docMk/>
              <pc:sldMasterMk cId="3690432936" sldId="2147484032"/>
              <pc:sldLayoutMk cId="3584727743" sldId="2147484038"/>
              <ac:cxnSpMk id="6" creationId="{DD42F6F4-0351-EAE7-CDF2-A4FE382C921B}"/>
            </ac:cxnSpMkLst>
          </pc:cxnChg>
        </pc:sldLayoutChg>
        <pc:sldLayoutChg chg="addSp">
          <pc:chgData name="Adediran David Adebayo" userId="0a992f8c-3e96-4bfd-9f1e-94e63b8b95ae" providerId="ADAL" clId="{AA34AEED-4A7A-4038-817F-CC805AA4EAD5}" dt="2025-09-24T10:48:45.451" v="1206"/>
          <pc:sldLayoutMkLst>
            <pc:docMk/>
            <pc:sldMasterMk cId="3690432936" sldId="2147484032"/>
            <pc:sldLayoutMk cId="3897598290" sldId="2147484040"/>
          </pc:sldLayoutMkLst>
          <pc:cxnChg chg="add">
            <ac:chgData name="Adediran David Adebayo" userId="0a992f8c-3e96-4bfd-9f1e-94e63b8b95ae" providerId="ADAL" clId="{AA34AEED-4A7A-4038-817F-CC805AA4EAD5}" dt="2025-09-24T10:48:45.451" v="1206"/>
            <ac:cxnSpMkLst>
              <pc:docMk/>
              <pc:sldMasterMk cId="3690432936" sldId="2147484032"/>
              <pc:sldLayoutMk cId="3897598290" sldId="2147484040"/>
              <ac:cxnSpMk id="8" creationId="{9A7D30D1-FFF5-90E7-9EE4-49A9E514DA9D}"/>
            </ac:cxnSpMkLst>
          </pc:cxnChg>
        </pc:sldLayoutChg>
      </pc:sldMasterChg>
    </pc:docChg>
  </pc:docChgLst>
</pc:chgInfo>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jpeg>
</file>

<file path=ppt/media/image23.jpeg>
</file>

<file path=ppt/media/image24.JPG>
</file>

<file path=ppt/media/image25.JPG>
</file>

<file path=ppt/media/image26.JPG>
</file>

<file path=ppt/media/image27.jpe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6FA5EA-0E1E-4764-B5B7-A47DCC3A898E}" type="datetimeFigureOut">
              <a:rPr lang="en-US" smtClean="0"/>
              <a:t>9/24/2025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C6B470-179D-4B95-8906-D61C195EFD62}" type="slidenum">
              <a:rPr lang="en-US" smtClean="0"/>
              <a:t>‹#›</a:t>
            </a:fld>
            <a:endParaRPr lang="en-US" dirty="0"/>
          </a:p>
        </p:txBody>
      </p:sp>
    </p:spTree>
    <p:extLst>
      <p:ext uri="{BB962C8B-B14F-4D97-AF65-F5344CB8AC3E}">
        <p14:creationId xmlns:p14="http://schemas.microsoft.com/office/powerpoint/2010/main" val="35655525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a:t>
            </a:r>
          </a:p>
        </p:txBody>
      </p:sp>
      <p:sp>
        <p:nvSpPr>
          <p:cNvPr id="4" name="Slide Number Placeholder 3"/>
          <p:cNvSpPr>
            <a:spLocks noGrp="1"/>
          </p:cNvSpPr>
          <p:nvPr>
            <p:ph type="sldNum" sz="quarter" idx="5"/>
          </p:nvPr>
        </p:nvSpPr>
        <p:spPr/>
        <p:txBody>
          <a:bodyPr/>
          <a:lstStyle/>
          <a:p>
            <a:fld id="{28C6B470-179D-4B95-8906-D61C195EFD62}" type="slidenum">
              <a:rPr lang="en-US" smtClean="0"/>
              <a:t>1</a:t>
            </a:fld>
            <a:endParaRPr lang="en-US" dirty="0"/>
          </a:p>
        </p:txBody>
      </p:sp>
    </p:spTree>
    <p:extLst>
      <p:ext uri="{BB962C8B-B14F-4D97-AF65-F5344CB8AC3E}">
        <p14:creationId xmlns:p14="http://schemas.microsoft.com/office/powerpoint/2010/main" val="25618459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This slide references information from the following file: https://ulster-my.sharepoint.com/personal/adebayo-ad_ulster_ac_uk/Documents/Microsoft%20Copilot%20Chat%20Files/NaijaStream%20PDF%20EXCEL.pdf,https://ulster-my.sharepoint.com/personal/adebayo-ad_ulster_ac_uk/_layouts/15/Doc.aspx?sourcedoc=%7BE3F7B0B7-554E-4598-8291-D631F943A80D%7D&amp;file=NAIJA%20STREAM%20EXCEL%20FILE%20(DASHBOARD,%20KPI,%20CLEAN%20DATA%20AND%20RAW%20DATA).xlsx&amp;action=default&amp;mobileredirect=true
The analysis reveals several critical insights into </a:t>
            </a:r>
            <a:r>
              <a:rPr lang="en-US" dirty="0" err="1"/>
              <a:t>NaijaStream’s</a:t>
            </a:r>
            <a:r>
              <a:rPr lang="en-US" dirty="0"/>
              <a:t> operations. West Nigeria emerges as the highest revenue-generating region, contributing ₦1.59 million or 27% of total recurring revenue. Premium tier users have an ARPU that is 46% above the overall average, while Basic tier users fall 48% below, indicating a strong upsell opportunity. Enugu, Lagos, and Kano states collectively generate ₦2.6 million, accounting for 21% of total revenue. Device usage analysis shows Mobile as the dominant platform with 47.8% of active users, followed by Desktop at 32.68% and Smart TV at 19.55%. The churn rate is notably high at 49.35%, particularly among monthly plan users. Growth trends in MRR and ARR exhibit fluctuations, suggesting the need for more consistent engagement strategies. These insights provide a foundation for targeted interventions and strategic planning.
</a:t>
            </a:r>
          </a:p>
        </p:txBody>
      </p:sp>
      <p:sp>
        <p:nvSpPr>
          <p:cNvPr id="4" name="Slide Number Placeholder 3"/>
          <p:cNvSpPr>
            <a:spLocks noGrp="1"/>
          </p:cNvSpPr>
          <p:nvPr>
            <p:ph type="sldNum" sz="quarter" idx="5"/>
          </p:nvPr>
        </p:nvSpPr>
        <p:spPr/>
        <p:txBody>
          <a:bodyPr/>
          <a:lstStyle/>
          <a:p>
            <a:fld id="{28C6B470-179D-4B95-8906-D61C195EFD62}" type="slidenum">
              <a:rPr lang="en-US" smtClean="0"/>
              <a:t>10</a:t>
            </a:fld>
            <a:endParaRPr lang="en-US" dirty="0"/>
          </a:p>
        </p:txBody>
      </p:sp>
    </p:spTree>
    <p:extLst>
      <p:ext uri="{BB962C8B-B14F-4D97-AF65-F5344CB8AC3E}">
        <p14:creationId xmlns:p14="http://schemas.microsoft.com/office/powerpoint/2010/main" val="8504839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This slide references information from the following file: https://ulster-my.sharepoint.com/personal/adebayo-ad_ulster_ac_uk/Documents/Microsoft%20Copilot%20Chat%20Files/NaijaStream%20PDF%20EXCEL.pdf
Based on the analysis, several strategic recommendations are proposed to enhance </a:t>
            </a:r>
            <a:r>
              <a:rPr lang="en-US" dirty="0" err="1"/>
              <a:t>NaijaStream’s</a:t>
            </a:r>
            <a:r>
              <a:rPr lang="en-US" dirty="0"/>
              <a:t> performance. First, localize marketing and content strategies in top-performing regions such as West, North, and East Nigeria to capitalize on their combined revenue potential. Second, enhance the value proposition of annual plans for Premium subscribers by offering loyalty perks like bonus months or early access to content. Third, implement targeted upsell campaigns for Basic tier users to encourage upgrades and boost ARPU. Fourth, prioritize UI/UX improvements on mobile platforms, which account for nearly half of active users, to increase engagement and retention. Lastly, deploy churn-reduction campaigns for monthly plan users, including in-app win-back messages and email reminders. These recommendations aim to reduce churn, increase revenue, and improve overall user satisfaction.
</a:t>
            </a:r>
          </a:p>
        </p:txBody>
      </p:sp>
      <p:sp>
        <p:nvSpPr>
          <p:cNvPr id="4" name="Slide Number Placeholder 3"/>
          <p:cNvSpPr>
            <a:spLocks noGrp="1"/>
          </p:cNvSpPr>
          <p:nvPr>
            <p:ph type="sldNum" sz="quarter" idx="5"/>
          </p:nvPr>
        </p:nvSpPr>
        <p:spPr/>
        <p:txBody>
          <a:bodyPr/>
          <a:lstStyle/>
          <a:p>
            <a:fld id="{28C6B470-179D-4B95-8906-D61C195EFD62}" type="slidenum">
              <a:rPr lang="en-US" smtClean="0"/>
              <a:t>11</a:t>
            </a:fld>
            <a:endParaRPr lang="en-US" dirty="0"/>
          </a:p>
        </p:txBody>
      </p:sp>
    </p:spTree>
    <p:extLst>
      <p:ext uri="{BB962C8B-B14F-4D97-AF65-F5344CB8AC3E}">
        <p14:creationId xmlns:p14="http://schemas.microsoft.com/office/powerpoint/2010/main" val="1760818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This slide references information from the following file: https://ulster-my.sharepoint.com/personal/adebayo-ad_ulster_ac_uk/Documents/Microsoft%20Copilot%20Chat%20Files/NaijaStream%20PDF%20EXCEL.pdf
NaijaStream is Nigeria’s indigenous video-streaming platform that offers a variety of subscription plans tailored to meet the entertainment needs of its diverse user base. The service provides three subscription tiers—Basic, Standard, and Premium—available on both monthly and annual billing cycles. Headquartered in Lagos, NaijaStream reaches audiences across Nigeria’s geopolitical zones: North, South, East, and West. Users access content through multiple devices including Mobile phones, Desktop computers, and Smart TVs. This broad accessibility ensures that NaijaStream remains a competitive player in the digital media landscape. The company’s mission is to deliver high-quality streaming content while optimizing user engagement and retention through data-driven strategies.
</a:t>
            </a:r>
          </a:p>
        </p:txBody>
      </p:sp>
      <p:sp>
        <p:nvSpPr>
          <p:cNvPr id="4" name="Slide Number Placeholder 3"/>
          <p:cNvSpPr>
            <a:spLocks noGrp="1"/>
          </p:cNvSpPr>
          <p:nvPr>
            <p:ph type="sldNum" sz="quarter" idx="5"/>
          </p:nvPr>
        </p:nvSpPr>
        <p:spPr/>
        <p:txBody>
          <a:bodyPr/>
          <a:lstStyle/>
          <a:p>
            <a:fld id="{28C6B470-179D-4B95-8906-D61C195EFD62}" type="slidenum">
              <a:rPr lang="en-US" smtClean="0"/>
              <a:t>2</a:t>
            </a:fld>
            <a:endParaRPr lang="en-US" dirty="0"/>
          </a:p>
        </p:txBody>
      </p:sp>
    </p:spTree>
    <p:extLst>
      <p:ext uri="{BB962C8B-B14F-4D97-AF65-F5344CB8AC3E}">
        <p14:creationId xmlns:p14="http://schemas.microsoft.com/office/powerpoint/2010/main" val="446504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This slide references information from the following file: https://ulster-my.sharepoint.com/personal/adebayo-ad_ulster_ac_uk/_layouts/15/Doc.aspx?sourcedoc=%7BE3F7B0B7-554E-4598-8291-D631F943A80D%7D&amp;file=NAIJA%20STREAM%20EXCEL%20FILE%20(DASHBOARD,%20KPI,%20CLEAN%20DATA%20AND%20RAW%20DATA).xlsx&amp;action=default&amp;mobileredirect=true
</a:t>
            </a:r>
            <a:r>
              <a:rPr lang="en-US" dirty="0" err="1"/>
              <a:t>NaijaStream’s</a:t>
            </a:r>
            <a:r>
              <a:rPr lang="en-US" dirty="0"/>
              <a:t> business model is defined by its subscription-based structure, offering three tiers—Basic, Standard, and Premium. Each tier caters to different user needs and price sensitivities. The platform operates across four major regions in Nigeria, ensuring nationwide coverage. Device usage statistics reveal that Mobile accounts for 40% of user engagement, Desktop for 50%, and Smart TV for 10%. Financially, the company has generated a total revenue of ₦12,099,800 from 2,000 orders. Monthly Recurring Revenue (MRR) stands at ₦498,000, while Annual Recurring Revenue (ARR) is ₦5,976,000. The Average Revenue Per User (ARPU) is ₦498,000, indicating strong monetization potential. These metrics highlight </a:t>
            </a:r>
            <a:r>
              <a:rPr lang="en-US" dirty="0" err="1"/>
              <a:t>NaijaStream’s</a:t>
            </a:r>
            <a:r>
              <a:rPr lang="en-US" dirty="0"/>
              <a:t> robust operational footprint and its capacity for scalable growth.
</a:t>
            </a:r>
          </a:p>
        </p:txBody>
      </p:sp>
      <p:sp>
        <p:nvSpPr>
          <p:cNvPr id="4" name="Slide Number Placeholder 3"/>
          <p:cNvSpPr>
            <a:spLocks noGrp="1"/>
          </p:cNvSpPr>
          <p:nvPr>
            <p:ph type="sldNum" sz="quarter" idx="5"/>
          </p:nvPr>
        </p:nvSpPr>
        <p:spPr/>
        <p:txBody>
          <a:bodyPr/>
          <a:lstStyle/>
          <a:p>
            <a:fld id="{28C6B470-179D-4B95-8906-D61C195EFD62}" type="slidenum">
              <a:rPr lang="en-US" smtClean="0"/>
              <a:t>3</a:t>
            </a:fld>
            <a:endParaRPr lang="en-US" dirty="0"/>
          </a:p>
        </p:txBody>
      </p:sp>
    </p:spTree>
    <p:extLst>
      <p:ext uri="{BB962C8B-B14F-4D97-AF65-F5344CB8AC3E}">
        <p14:creationId xmlns:p14="http://schemas.microsoft.com/office/powerpoint/2010/main" val="25586582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This slide references information from the following file: https://ulster-my.sharepoint.com/personal/adebayo-ad_ulster_ac_uk/Documents/Microsoft%20Copilot%20Chat%20Files/NaijaStream%20PDF%20EXCEL.pdf
NaijaStream faces a significant challenge in managing user churn, which currently stands at a high rate of 49.35%. This issue is compounded by the lack of clear visibility into regional subscription dynamics, churn patterns, and device usage. These gaps in data insight lead to unpredictable revenue fluctuations and hinder strategic investments in content and retention initiatives. Without targeted interventions, NaijaStream risks losing valuable subscribers and revenue. Addressing this problem requires a comprehensive understanding of user behavior across different regions and devices, as well as the implementation of proactive retention strategies.
</a:t>
            </a:r>
          </a:p>
        </p:txBody>
      </p:sp>
      <p:sp>
        <p:nvSpPr>
          <p:cNvPr id="4" name="Slide Number Placeholder 3"/>
          <p:cNvSpPr>
            <a:spLocks noGrp="1"/>
          </p:cNvSpPr>
          <p:nvPr>
            <p:ph type="sldNum" sz="quarter" idx="5"/>
          </p:nvPr>
        </p:nvSpPr>
        <p:spPr/>
        <p:txBody>
          <a:bodyPr/>
          <a:lstStyle/>
          <a:p>
            <a:fld id="{28C6B470-179D-4B95-8906-D61C195EFD62}" type="slidenum">
              <a:rPr lang="en-US" smtClean="0"/>
              <a:t>4</a:t>
            </a:fld>
            <a:endParaRPr lang="en-US" dirty="0"/>
          </a:p>
        </p:txBody>
      </p:sp>
    </p:spTree>
    <p:extLst>
      <p:ext uri="{BB962C8B-B14F-4D97-AF65-F5344CB8AC3E}">
        <p14:creationId xmlns:p14="http://schemas.microsoft.com/office/powerpoint/2010/main" val="2631581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This slide references information from the following file: https://ulster-my.sharepoint.com/personal/adebayo-ad_ulster_ac_uk/Documents/Microsoft%20Copilot%20Chat%20Files/NaijaStream%20PDF%20EXCEL.pdf
The primary objectives of the analysis are to empower </a:t>
            </a:r>
            <a:r>
              <a:rPr lang="en-US" dirty="0" err="1"/>
              <a:t>NaijaStream’s</a:t>
            </a:r>
            <a:r>
              <a:rPr lang="en-US" dirty="0"/>
              <a:t> leadership with actionable insights into revenue drivers segmented by region, subscription tier, and device type. By identifying at-risk user segments, the company aims to deploy targeted retention tactics that minimize revenue loss due to cancellations. Additionally, the analysis seeks to uncover month-over-month subscriber trends and ARPU disparities, enabling the optimization of pricing strategies and promotional timing. These objectives are aligned with the broader goal of enhancing user engagement and maximizing return on investment through data-driven decision-making.
</a:t>
            </a:r>
          </a:p>
        </p:txBody>
      </p:sp>
      <p:sp>
        <p:nvSpPr>
          <p:cNvPr id="4" name="Slide Number Placeholder 3"/>
          <p:cNvSpPr>
            <a:spLocks noGrp="1"/>
          </p:cNvSpPr>
          <p:nvPr>
            <p:ph type="sldNum" sz="quarter" idx="5"/>
          </p:nvPr>
        </p:nvSpPr>
        <p:spPr/>
        <p:txBody>
          <a:bodyPr/>
          <a:lstStyle/>
          <a:p>
            <a:fld id="{28C6B470-179D-4B95-8906-D61C195EFD62}" type="slidenum">
              <a:rPr lang="en-US" smtClean="0"/>
              <a:t>5</a:t>
            </a:fld>
            <a:endParaRPr lang="en-US" dirty="0"/>
          </a:p>
        </p:txBody>
      </p:sp>
    </p:spTree>
    <p:extLst>
      <p:ext uri="{BB962C8B-B14F-4D97-AF65-F5344CB8AC3E}">
        <p14:creationId xmlns:p14="http://schemas.microsoft.com/office/powerpoint/2010/main" val="1515187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This slide references information from the following file: https://ulster-my.sharepoint.com/personal/adebayo-ad_ulster_ac_uk/Documents/Microsoft%20Copilot%20Chat%20Files/NaijaStream%20PDF%20EXCEL.pdf
The visualization component of the analysis is designed to address several key business questions. These include quantifying total revenue, total orders, MRR, ARR, ARPU, and churn rate. The dashboard also visualizes device usage distribution and regional revenue breakdowns. It provides insights into average revenue per subscription tier and compares churn versus retention across tiers. Additionally, the dashboard identifies top revenue-generating states and tracks growth trends over time. These visualizations serve as a strategic tool for monitoring performance and guiding business decisions.
</a:t>
            </a:r>
          </a:p>
        </p:txBody>
      </p:sp>
      <p:sp>
        <p:nvSpPr>
          <p:cNvPr id="4" name="Slide Number Placeholder 3"/>
          <p:cNvSpPr>
            <a:spLocks noGrp="1"/>
          </p:cNvSpPr>
          <p:nvPr>
            <p:ph type="sldNum" sz="quarter" idx="5"/>
          </p:nvPr>
        </p:nvSpPr>
        <p:spPr/>
        <p:txBody>
          <a:bodyPr/>
          <a:lstStyle/>
          <a:p>
            <a:fld id="{28C6B470-179D-4B95-8906-D61C195EFD62}" type="slidenum">
              <a:rPr lang="en-US" smtClean="0"/>
              <a:t>6</a:t>
            </a:fld>
            <a:endParaRPr lang="en-US" dirty="0"/>
          </a:p>
        </p:txBody>
      </p:sp>
    </p:spTree>
    <p:extLst>
      <p:ext uri="{BB962C8B-B14F-4D97-AF65-F5344CB8AC3E}">
        <p14:creationId xmlns:p14="http://schemas.microsoft.com/office/powerpoint/2010/main" val="3420835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A82740-4257-67C2-1F21-24E9A897DA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77B66D-4753-19CA-CDBC-156B61AD1D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57CBB2-200F-16B3-3F24-461D0A5E19AD}"/>
              </a:ext>
            </a:extLst>
          </p:cNvPr>
          <p:cNvSpPr>
            <a:spLocks noGrp="1"/>
          </p:cNvSpPr>
          <p:nvPr>
            <p:ph type="body" idx="1"/>
          </p:nvPr>
        </p:nvSpPr>
        <p:spPr/>
        <p:txBody>
          <a:bodyPr/>
          <a:lstStyle/>
          <a:p>
            <a:r>
              <a:rPr lang="en-US" dirty="0"/>
              <a:t>
---
This slide references information from the following file: https://ulster-my.sharepoint.com/personal/adebayo-ad_ulster_ac_uk/Documents/Microsoft%20Copilot%20Chat%20Files/NaijaStream%20PDF%20EXCEL.pdf
The visualization component of the analysis is designed to address several key business questions. These include quantifying total revenue, total orders, MRR, ARR, ARPU, and churn rate. The dashboard also visualizes device usage distribution and regional revenue breakdowns. It provides insights into average revenue per subscription tier and compares churn versus retention across tiers. Additionally, the dashboard identifies top revenue-generating states and tracks growth trends over time. These visualizations serve as a strategic tool for monitoring performance and guiding business decisions.
</a:t>
            </a:r>
          </a:p>
        </p:txBody>
      </p:sp>
      <p:sp>
        <p:nvSpPr>
          <p:cNvPr id="4" name="Slide Number Placeholder 3">
            <a:extLst>
              <a:ext uri="{FF2B5EF4-FFF2-40B4-BE49-F238E27FC236}">
                <a16:creationId xmlns:a16="http://schemas.microsoft.com/office/drawing/2014/main" id="{B76F2990-2FE5-A57E-F355-461BF113631A}"/>
              </a:ext>
            </a:extLst>
          </p:cNvPr>
          <p:cNvSpPr>
            <a:spLocks noGrp="1"/>
          </p:cNvSpPr>
          <p:nvPr>
            <p:ph type="sldNum" sz="quarter" idx="5"/>
          </p:nvPr>
        </p:nvSpPr>
        <p:spPr/>
        <p:txBody>
          <a:bodyPr/>
          <a:lstStyle/>
          <a:p>
            <a:fld id="{28C6B470-179D-4B95-8906-D61C195EFD62}" type="slidenum">
              <a:rPr lang="en-US" smtClean="0"/>
              <a:t>7</a:t>
            </a:fld>
            <a:endParaRPr lang="en-US" dirty="0"/>
          </a:p>
        </p:txBody>
      </p:sp>
    </p:spTree>
    <p:extLst>
      <p:ext uri="{BB962C8B-B14F-4D97-AF65-F5344CB8AC3E}">
        <p14:creationId xmlns:p14="http://schemas.microsoft.com/office/powerpoint/2010/main" val="3996971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4811F-CCE8-5F42-A0BC-3EB0060DB8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D9E098-F48B-D560-B17F-9FBC44DC04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1C27F3-444F-49F3-BCAE-3E5C33997A20}"/>
              </a:ext>
            </a:extLst>
          </p:cNvPr>
          <p:cNvSpPr>
            <a:spLocks noGrp="1"/>
          </p:cNvSpPr>
          <p:nvPr>
            <p:ph type="body" idx="1"/>
          </p:nvPr>
        </p:nvSpPr>
        <p:spPr/>
        <p:txBody>
          <a:bodyPr/>
          <a:lstStyle/>
          <a:p>
            <a:r>
              <a:rPr lang="en-US" dirty="0"/>
              <a:t>
---
This slide references information from the following file: https://ulster-my.sharepoint.com/personal/adebayo-ad_ulster_ac_uk/Documents/Microsoft%20Copilot%20Chat%20Files/NaijaStream%20PDF%20EXCEL.pdf
The visualization component of the analysis is designed to address several key business questions. These include quantifying total revenue, total orders, MRR, ARR, ARPU, and churn rate. The dashboard also visualizes device usage distribution and regional revenue breakdowns. It provides insights into average revenue per subscription tier and compares churn versus retention across tiers. Additionally, the dashboard identifies top revenue-generating states and tracks growth trends over time. These visualizations serve as a strategic tool for monitoring performance and guiding business decisions.
</a:t>
            </a:r>
          </a:p>
        </p:txBody>
      </p:sp>
      <p:sp>
        <p:nvSpPr>
          <p:cNvPr id="4" name="Slide Number Placeholder 3">
            <a:extLst>
              <a:ext uri="{FF2B5EF4-FFF2-40B4-BE49-F238E27FC236}">
                <a16:creationId xmlns:a16="http://schemas.microsoft.com/office/drawing/2014/main" id="{DFFD95A0-C7D2-C7B7-81DF-0C1EECFD71A9}"/>
              </a:ext>
            </a:extLst>
          </p:cNvPr>
          <p:cNvSpPr>
            <a:spLocks noGrp="1"/>
          </p:cNvSpPr>
          <p:nvPr>
            <p:ph type="sldNum" sz="quarter" idx="5"/>
          </p:nvPr>
        </p:nvSpPr>
        <p:spPr/>
        <p:txBody>
          <a:bodyPr/>
          <a:lstStyle/>
          <a:p>
            <a:fld id="{28C6B470-179D-4B95-8906-D61C195EFD62}" type="slidenum">
              <a:rPr lang="en-US" smtClean="0"/>
              <a:t>8</a:t>
            </a:fld>
            <a:endParaRPr lang="en-US" dirty="0"/>
          </a:p>
        </p:txBody>
      </p:sp>
    </p:spTree>
    <p:extLst>
      <p:ext uri="{BB962C8B-B14F-4D97-AF65-F5344CB8AC3E}">
        <p14:creationId xmlns:p14="http://schemas.microsoft.com/office/powerpoint/2010/main" val="3197312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7D4E47-DA29-1FDC-0682-D66696E2A3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787B8E-2DE0-F1DB-D61F-9545B41CF3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B7BD05-85A5-FC04-AEF1-C6FAD07370E5}"/>
              </a:ext>
            </a:extLst>
          </p:cNvPr>
          <p:cNvSpPr>
            <a:spLocks noGrp="1"/>
          </p:cNvSpPr>
          <p:nvPr>
            <p:ph type="body" idx="1"/>
          </p:nvPr>
        </p:nvSpPr>
        <p:spPr/>
        <p:txBody>
          <a:bodyPr/>
          <a:lstStyle/>
          <a:p>
            <a:r>
              <a:rPr lang="en-US" dirty="0"/>
              <a:t>
---
This slide references information from the following file: https://ulster-my.sharepoint.com/personal/adebayo-ad_ulster_ac_uk/Documents/Microsoft%20Copilot%20Chat%20Files/NaijaStream%20PDF%20EXCEL.pdf
The visualization component of the analysis is designed to address several key business questions. These include quantifying total revenue, total orders, MRR, ARR, ARPU, and churn rate. The dashboard also visualizes device usage distribution and regional revenue breakdowns. It provides insights into average revenue per subscription tier and compares churn versus retention across tiers. Additionally, the dashboard identifies top revenue-generating states and tracks growth trends over time. These visualizations serve as a strategic tool for monitoring performance and guiding business decisions.
</a:t>
            </a:r>
          </a:p>
        </p:txBody>
      </p:sp>
      <p:sp>
        <p:nvSpPr>
          <p:cNvPr id="4" name="Slide Number Placeholder 3">
            <a:extLst>
              <a:ext uri="{FF2B5EF4-FFF2-40B4-BE49-F238E27FC236}">
                <a16:creationId xmlns:a16="http://schemas.microsoft.com/office/drawing/2014/main" id="{A16DEAAA-6924-11C1-1D27-0914207DB097}"/>
              </a:ext>
            </a:extLst>
          </p:cNvPr>
          <p:cNvSpPr>
            <a:spLocks noGrp="1"/>
          </p:cNvSpPr>
          <p:nvPr>
            <p:ph type="sldNum" sz="quarter" idx="5"/>
          </p:nvPr>
        </p:nvSpPr>
        <p:spPr/>
        <p:txBody>
          <a:bodyPr/>
          <a:lstStyle/>
          <a:p>
            <a:fld id="{28C6B470-179D-4B95-8906-D61C195EFD62}" type="slidenum">
              <a:rPr lang="en-US" smtClean="0"/>
              <a:t>9</a:t>
            </a:fld>
            <a:endParaRPr lang="en-US" dirty="0"/>
          </a:p>
        </p:txBody>
      </p:sp>
    </p:spTree>
    <p:extLst>
      <p:ext uri="{BB962C8B-B14F-4D97-AF65-F5344CB8AC3E}">
        <p14:creationId xmlns:p14="http://schemas.microsoft.com/office/powerpoint/2010/main" val="3364597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960865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8644241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lvl1pPr>
              <a:defRPr>
                <a:solidFill>
                  <a:schemeClr val="tx1"/>
                </a:solidFill>
              </a:defRPr>
            </a:lvl1pPr>
          </a:lstStyle>
          <a:p>
            <a:r>
              <a:rPr lang="en-US"/>
              <a:t>Click to edit Master title style</a:t>
            </a:r>
            <a:endParaRPr lang="en-US" dirty="0"/>
          </a:p>
        </p:txBody>
      </p:sp>
      <p:sp>
        <p:nvSpPr>
          <p:cNvPr id="6" name="Content Placeholder 6">
            <a:extLst>
              <a:ext uri="{FF2B5EF4-FFF2-40B4-BE49-F238E27FC236}">
                <a16:creationId xmlns:a16="http://schemas.microsoft.com/office/drawing/2014/main" id="{BC837C73-FD1C-6BC3-42AE-E47123E09474}"/>
              </a:ext>
            </a:extLst>
          </p:cNvPr>
          <p:cNvSpPr>
            <a:spLocks noGrp="1"/>
          </p:cNvSpPr>
          <p:nvPr>
            <p:ph sz="quarter" idx="13" hasCustomPrompt="1"/>
          </p:nvPr>
        </p:nvSpPr>
        <p:spPr>
          <a:xfrm>
            <a:off x="1088136" y="962895"/>
            <a:ext cx="9418320" cy="5070068"/>
          </a:xfrm>
        </p:spPr>
        <p:txBody>
          <a:bodyPr anchor="b">
            <a:noAutofit/>
          </a:bodyPr>
          <a:lstStyle>
            <a:lvl1pPr marL="0" indent="0">
              <a:lnSpc>
                <a:spcPct val="90000"/>
              </a:lnSpc>
              <a:buNone/>
              <a:defRPr sz="6000" b="1"/>
            </a:lvl1pPr>
            <a:lvl2pPr marL="228600" indent="0">
              <a:lnSpc>
                <a:spcPct val="90000"/>
              </a:lnSpc>
              <a:buNone/>
              <a:defRPr sz="6000" b="1"/>
            </a:lvl2pPr>
            <a:lvl3pPr marL="457200" indent="0">
              <a:lnSpc>
                <a:spcPct val="90000"/>
              </a:lnSpc>
              <a:buNone/>
              <a:defRPr sz="6000" b="1"/>
            </a:lvl3pPr>
            <a:lvl4pPr marL="685800" indent="0">
              <a:lnSpc>
                <a:spcPct val="90000"/>
              </a:lnSpc>
              <a:buNone/>
              <a:defRPr sz="6000" b="1"/>
            </a:lvl4pPr>
            <a:lvl5pPr marL="914400" indent="0">
              <a:lnSpc>
                <a:spcPct val="90000"/>
              </a:lnSpc>
              <a:buNone/>
              <a:defRPr sz="6000" b="1"/>
            </a:lvl5pPr>
          </a:lstStyle>
          <a:p>
            <a:pPr lvl="0"/>
            <a:r>
              <a:rPr lang="en-US" dirty="0"/>
              <a:t>Click to add Statement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D615EEC7-2B19-40F0-9B64-A564E832ADEB}" type="datetime1">
              <a:rPr lang="en-US" smtClean="0"/>
              <a:t>9/24/2025</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AEAA3239-9EA4-4A65-A281-97F994456D9F}" type="slidenum">
              <a:rPr lang="en-US" smtClean="0"/>
              <a:t>‹#›</a:t>
            </a:fld>
            <a:endParaRPr lang="en-US"/>
          </a:p>
        </p:txBody>
      </p:sp>
      <p:cxnSp>
        <p:nvCxnSpPr>
          <p:cNvPr id="7" name="Straight Connector 6">
            <a:extLst>
              <a:ext uri="{FF2B5EF4-FFF2-40B4-BE49-F238E27FC236}">
                <a16:creationId xmlns:a16="http://schemas.microsoft.com/office/drawing/2014/main" id="{79C237F4-1671-5EFD-3EAE-BEA28978BBA6}"/>
              </a:ext>
              <a:ext uri="{C183D7F6-B498-43B3-948B-1728B52AA6E4}">
                <adec:decorative xmlns:adec="http://schemas.microsoft.com/office/drawing/2017/decorative" val="1"/>
              </a:ext>
            </a:extLst>
          </p:cNvPr>
          <p:cNvCxnSpPr>
            <a:cxnSpLocks/>
          </p:cNvCxnSpPr>
          <p:nvPr userDrawn="1"/>
        </p:nvCxnSpPr>
        <p:spPr>
          <a:xfrm>
            <a:off x="0" y="5715292"/>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121393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11" name="Title 9">
            <a:extLst>
              <a:ext uri="{FF2B5EF4-FFF2-40B4-BE49-F238E27FC236}">
                <a16:creationId xmlns:a16="http://schemas.microsoft.com/office/drawing/2014/main" id="{873E5EF9-EDC5-CB2D-000A-85BB4DB58221}"/>
              </a:ext>
            </a:extLst>
          </p:cNvPr>
          <p:cNvSpPr>
            <a:spLocks noGrp="1"/>
          </p:cNvSpPr>
          <p:nvPr>
            <p:ph type="title" hasCustomPrompt="1"/>
          </p:nvPr>
        </p:nvSpPr>
        <p:spPr>
          <a:xfrm>
            <a:off x="1066800" y="5418360"/>
            <a:ext cx="10058400" cy="466345"/>
          </a:xfrm>
        </p:spPr>
        <p:txBody>
          <a:bodyPr anchor="b">
            <a:normAutofit/>
          </a:bodyPr>
          <a:lstStyle>
            <a:lvl1pPr algn="r">
              <a:lnSpc>
                <a:spcPct val="100000"/>
              </a:lnSpc>
              <a:defRPr sz="2000" b="0" cap="none" baseline="0"/>
            </a:lvl1pPr>
          </a:lstStyle>
          <a:p>
            <a:r>
              <a:rPr lang="en-US" dirty="0"/>
              <a:t>Quote Author</a:t>
            </a:r>
          </a:p>
        </p:txBody>
      </p:sp>
      <p:sp>
        <p:nvSpPr>
          <p:cNvPr id="10" name="Content Placeholder 9">
            <a:extLst>
              <a:ext uri="{FF2B5EF4-FFF2-40B4-BE49-F238E27FC236}">
                <a16:creationId xmlns:a16="http://schemas.microsoft.com/office/drawing/2014/main" id="{E5D1FFC6-C597-BE81-1790-A08954F44C4B}"/>
              </a:ext>
            </a:extLst>
          </p:cNvPr>
          <p:cNvSpPr>
            <a:spLocks noGrp="1"/>
          </p:cNvSpPr>
          <p:nvPr>
            <p:ph sz="quarter" idx="13" hasCustomPrompt="1"/>
          </p:nvPr>
        </p:nvSpPr>
        <p:spPr>
          <a:xfrm>
            <a:off x="95250" y="63500"/>
            <a:ext cx="11977688" cy="5080000"/>
          </a:xfrm>
        </p:spPr>
        <p:txBody>
          <a:bodyPr>
            <a:normAutofit/>
          </a:bodyPr>
          <a:lstStyle>
            <a:lvl1pPr>
              <a:lnSpc>
                <a:spcPct val="85000"/>
              </a:lnSpc>
              <a:defRPr sz="8000" b="1" cap="all" baseline="0">
                <a:solidFill>
                  <a:schemeClr val="tx1"/>
                </a:solidFill>
              </a:defRPr>
            </a:lvl1pPr>
          </a:lstStyle>
          <a:p>
            <a:pPr lvl="0"/>
            <a:r>
              <a:rPr lang="en-US" dirty="0"/>
              <a:t>Click to add Quote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4D63035D-22A0-4334-A9AE-2457016C8B47}" type="datetime1">
              <a:rPr lang="en-US" smtClean="0"/>
              <a:t>9/24/2025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cxnSp>
        <p:nvCxnSpPr>
          <p:cNvPr id="7" name="Straight Connector 6">
            <a:extLst>
              <a:ext uri="{FF2B5EF4-FFF2-40B4-BE49-F238E27FC236}">
                <a16:creationId xmlns:a16="http://schemas.microsoft.com/office/drawing/2014/main" id="{52949BEA-90AC-BE5F-28A7-80D65BD19B42}"/>
              </a:ext>
              <a:ext uri="{C183D7F6-B498-43B3-948B-1728B52AA6E4}">
                <adec:decorative xmlns:adec="http://schemas.microsoft.com/office/drawing/2017/decorative" val="1"/>
              </a:ext>
            </a:extLst>
          </p:cNvPr>
          <p:cNvCxnSpPr>
            <a:cxnSpLocks/>
          </p:cNvCxnSpPr>
          <p:nvPr/>
        </p:nvCxnSpPr>
        <p:spPr>
          <a:xfrm>
            <a:off x="11387805" y="5715292"/>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648567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Quote 2">
    <p:bg>
      <p:bgRef idx="1001">
        <a:schemeClr val="bg1"/>
      </p:bgRef>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1792072-4C91-C8F5-8610-85D14AF776EF}"/>
              </a:ext>
            </a:extLst>
          </p:cNvPr>
          <p:cNvSpPr>
            <a:spLocks noGrp="1"/>
          </p:cNvSpPr>
          <p:nvPr>
            <p:ph type="title" hasCustomPrompt="1"/>
          </p:nvPr>
        </p:nvSpPr>
        <p:spPr>
          <a:xfrm>
            <a:off x="1066800" y="5418360"/>
            <a:ext cx="9229888" cy="466345"/>
          </a:xfrm>
        </p:spPr>
        <p:txBody>
          <a:bodyPr anchor="b">
            <a:normAutofit/>
          </a:bodyPr>
          <a:lstStyle>
            <a:lvl1pPr>
              <a:lnSpc>
                <a:spcPct val="100000"/>
              </a:lnSpc>
              <a:defRPr sz="2000" b="0" cap="none" baseline="0"/>
            </a:lvl1pPr>
          </a:lstStyle>
          <a:p>
            <a:r>
              <a:rPr lang="en-US" dirty="0"/>
              <a:t>Quote Author</a:t>
            </a:r>
          </a:p>
        </p:txBody>
      </p:sp>
      <p:sp>
        <p:nvSpPr>
          <p:cNvPr id="9" name="Content Placeholder 9">
            <a:extLst>
              <a:ext uri="{FF2B5EF4-FFF2-40B4-BE49-F238E27FC236}">
                <a16:creationId xmlns:a16="http://schemas.microsoft.com/office/drawing/2014/main" id="{5C136A94-B9AF-C114-ADA5-F7C4F9C6BB46}"/>
              </a:ext>
            </a:extLst>
          </p:cNvPr>
          <p:cNvSpPr>
            <a:spLocks noGrp="1"/>
          </p:cNvSpPr>
          <p:nvPr>
            <p:ph sz="quarter" idx="13" hasCustomPrompt="1"/>
          </p:nvPr>
        </p:nvSpPr>
        <p:spPr>
          <a:xfrm>
            <a:off x="1097824" y="1041245"/>
            <a:ext cx="9198864" cy="3657600"/>
          </a:xfrm>
        </p:spPr>
        <p:txBody>
          <a:bodyPr>
            <a:normAutofit/>
          </a:bodyPr>
          <a:lstStyle>
            <a:lvl1pPr>
              <a:lnSpc>
                <a:spcPct val="100000"/>
              </a:lnSpc>
              <a:defRPr sz="6000" b="1" cap="all" baseline="0">
                <a:solidFill>
                  <a:schemeClr val="tx1"/>
                </a:solidFill>
              </a:defRPr>
            </a:lvl1pPr>
          </a:lstStyle>
          <a:p>
            <a:pPr lvl="0"/>
            <a:r>
              <a:rPr lang="en-US" dirty="0"/>
              <a:t>Click to add Quote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4D63035D-22A0-4334-A9AE-2457016C8B47}" type="datetime1">
              <a:rPr lang="en-US" smtClean="0"/>
              <a:pPr/>
              <a:t>9/24/2025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cxnSp>
        <p:nvCxnSpPr>
          <p:cNvPr id="7" name="Straight Connector 6">
            <a:extLst>
              <a:ext uri="{FF2B5EF4-FFF2-40B4-BE49-F238E27FC236}">
                <a16:creationId xmlns:a16="http://schemas.microsoft.com/office/drawing/2014/main" id="{BBBA1285-A10F-FAE9-76E3-2B86ABE5A10E}"/>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419499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Quote 3">
    <p:bg>
      <p:bgRef idx="1002">
        <a:schemeClr val="bg1"/>
      </p:bgRef>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C623297E-8165-FAA9-BD47-048A40470A95}"/>
              </a:ext>
            </a:extLst>
          </p:cNvPr>
          <p:cNvSpPr>
            <a:spLocks noGrp="1"/>
          </p:cNvSpPr>
          <p:nvPr>
            <p:ph type="title" hasCustomPrompt="1"/>
          </p:nvPr>
        </p:nvSpPr>
        <p:spPr>
          <a:xfrm>
            <a:off x="1066800" y="5418360"/>
            <a:ext cx="9229888" cy="466345"/>
          </a:xfrm>
        </p:spPr>
        <p:txBody>
          <a:bodyPr anchor="b">
            <a:normAutofit/>
          </a:bodyPr>
          <a:lstStyle>
            <a:lvl1pPr>
              <a:lnSpc>
                <a:spcPct val="100000"/>
              </a:lnSpc>
              <a:defRPr sz="2000" b="0" cap="none" baseline="0"/>
            </a:lvl1pPr>
          </a:lstStyle>
          <a:p>
            <a:r>
              <a:rPr lang="en-US" dirty="0"/>
              <a:t>Quote Author</a:t>
            </a:r>
          </a:p>
        </p:txBody>
      </p:sp>
      <p:sp>
        <p:nvSpPr>
          <p:cNvPr id="8" name="Content Placeholder 9">
            <a:extLst>
              <a:ext uri="{FF2B5EF4-FFF2-40B4-BE49-F238E27FC236}">
                <a16:creationId xmlns:a16="http://schemas.microsoft.com/office/drawing/2014/main" id="{EB06CB5A-8941-99F2-1165-02A2756457AA}"/>
              </a:ext>
            </a:extLst>
          </p:cNvPr>
          <p:cNvSpPr>
            <a:spLocks noGrp="1"/>
          </p:cNvSpPr>
          <p:nvPr>
            <p:ph sz="quarter" idx="13" hasCustomPrompt="1"/>
          </p:nvPr>
        </p:nvSpPr>
        <p:spPr>
          <a:xfrm>
            <a:off x="1097824" y="1041245"/>
            <a:ext cx="9198864" cy="3657600"/>
          </a:xfrm>
        </p:spPr>
        <p:txBody>
          <a:bodyPr>
            <a:normAutofit/>
          </a:bodyPr>
          <a:lstStyle>
            <a:lvl1pPr>
              <a:lnSpc>
                <a:spcPct val="100000"/>
              </a:lnSpc>
              <a:defRPr sz="6000" b="1" cap="all" baseline="0">
                <a:solidFill>
                  <a:schemeClr val="tx1"/>
                </a:solidFill>
              </a:defRPr>
            </a:lvl1pPr>
          </a:lstStyle>
          <a:p>
            <a:pPr lvl="0"/>
            <a:r>
              <a:rPr lang="en-US" dirty="0"/>
              <a:t>Click to add Quote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DF8418BD-2BA9-41CB-AB89-625779A7563D}" type="datetime1">
              <a:rPr lang="en-US" smtClean="0"/>
              <a:pPr/>
              <a:t>9/24/2025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cxnSp>
        <p:nvCxnSpPr>
          <p:cNvPr id="7" name="Straight Connector 6">
            <a:extLst>
              <a:ext uri="{FF2B5EF4-FFF2-40B4-BE49-F238E27FC236}">
                <a16:creationId xmlns:a16="http://schemas.microsoft.com/office/drawing/2014/main" id="{EE632116-9F85-9512-0994-6B728E08093B}"/>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974922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80459378-C430-49DB-B2D6-E32FBBCD4A6F}"/>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9AFF5A02-0FC4-41C8-A13C-4C929B28846B}"/>
              </a:ext>
            </a:extLst>
          </p:cNvPr>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Slide Number Placeholder 5">
            <a:extLst>
              <a:ext uri="{FF2B5EF4-FFF2-40B4-BE49-F238E27FC236}">
                <a16:creationId xmlns:a16="http://schemas.microsoft.com/office/drawing/2014/main" id="{E7B9D57D-CB8E-4E67-AE2D-2790E2AA60CB}"/>
              </a:ext>
            </a:extLst>
          </p:cNvPr>
          <p:cNvSpPr>
            <a:spLocks noGrp="1"/>
          </p:cNvSpPr>
          <p:nvPr>
            <p:ph type="sldNum" sz="quarter" idx="12"/>
          </p:nvPr>
        </p:nvSpPr>
        <p:spPr/>
        <p:txBody>
          <a:bodyPr/>
          <a:lstStyle/>
          <a:p>
            <a:fld id="{7DF5BAF5-ABAB-4575-8E56-D109A3D17F9F}" type="slidenum">
              <a:rPr lang="en-US" smtClean="0"/>
              <a:t>‹#›</a:t>
            </a:fld>
            <a:endParaRPr lang="en-US" dirty="0"/>
          </a:p>
        </p:txBody>
      </p:sp>
    </p:spTree>
    <p:extLst>
      <p:ext uri="{BB962C8B-B14F-4D97-AF65-F5344CB8AC3E}">
        <p14:creationId xmlns:p14="http://schemas.microsoft.com/office/powerpoint/2010/main" val="1643845353"/>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A6BBA35-FE70-186E-0D41-43FF7DB180B5}"/>
              </a:ext>
            </a:extLst>
          </p:cNvPr>
          <p:cNvSpPr>
            <a:spLocks noGrp="1"/>
          </p:cNvSpPr>
          <p:nvPr>
            <p:ph type="title"/>
          </p:nvPr>
        </p:nvSpPr>
        <p:spPr>
          <a:xfrm>
            <a:off x="1090940" y="1114007"/>
            <a:ext cx="3595634" cy="1757505"/>
          </a:xfrm>
        </p:spPr>
        <p:txBody>
          <a:bodyPr anchor="t">
            <a:normAutofit/>
          </a:bodyPr>
          <a:lstStyle>
            <a:lvl1pPr>
              <a:defRPr sz="3600"/>
            </a:lvl1pPr>
          </a:lstStyle>
          <a:p>
            <a:r>
              <a:rPr lang="en-US" dirty="0"/>
              <a:t>Click to edit Master title style</a:t>
            </a:r>
          </a:p>
        </p:txBody>
      </p:sp>
      <p:sp>
        <p:nvSpPr>
          <p:cNvPr id="10" name="Text Placeholder 3">
            <a:extLst>
              <a:ext uri="{FF2B5EF4-FFF2-40B4-BE49-F238E27FC236}">
                <a16:creationId xmlns:a16="http://schemas.microsoft.com/office/drawing/2014/main" id="{866776A3-4932-D86F-96CB-5A080182B290}"/>
              </a:ext>
            </a:extLst>
          </p:cNvPr>
          <p:cNvSpPr>
            <a:spLocks noGrp="1"/>
          </p:cNvSpPr>
          <p:nvPr>
            <p:ph type="body" sz="half" idx="2"/>
          </p:nvPr>
        </p:nvSpPr>
        <p:spPr>
          <a:xfrm>
            <a:off x="1090940" y="3151191"/>
            <a:ext cx="3595634" cy="3124195"/>
          </a:xfrm>
        </p:spPr>
        <p:txBody>
          <a:bodyPr anchor="t">
            <a:normAutofit/>
          </a:bodyPr>
          <a:lstStyle>
            <a:lvl1pPr marL="0" indent="0">
              <a:lnSpc>
                <a:spcPct val="100000"/>
              </a:lnSpc>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1" name="Content Placeholder 2">
            <a:extLst>
              <a:ext uri="{FF2B5EF4-FFF2-40B4-BE49-F238E27FC236}">
                <a16:creationId xmlns:a16="http://schemas.microsoft.com/office/drawing/2014/main" id="{AF432AC3-A40E-E003-2947-B99A796F9E5A}"/>
              </a:ext>
            </a:extLst>
          </p:cNvPr>
          <p:cNvSpPr>
            <a:spLocks noGrp="1"/>
          </p:cNvSpPr>
          <p:nvPr>
            <p:ph idx="1"/>
          </p:nvPr>
        </p:nvSpPr>
        <p:spPr>
          <a:xfrm>
            <a:off x="5275706" y="1114007"/>
            <a:ext cx="6440258" cy="5161380"/>
          </a:xfrm>
        </p:spPr>
        <p:txBody>
          <a:bodyPr vert="horz" lIns="91440" tIns="45720" rIns="91440" bIns="45720" rtlCol="0">
            <a:normAutofit/>
          </a:bodyPr>
          <a:lstStyle>
            <a:lvl1pPr>
              <a:lnSpc>
                <a:spcPct val="100000"/>
              </a:lnSpc>
              <a:defRPr lang="en-US" dirty="0"/>
            </a:lvl1pPr>
            <a:lvl2pPr>
              <a:lnSpc>
                <a:spcPct val="100000"/>
              </a:lnSpc>
              <a:defRPr lang="en-US" dirty="0"/>
            </a:lvl2pPr>
            <a:lvl3pPr>
              <a:lnSpc>
                <a:spcPct val="100000"/>
              </a:lnSpc>
              <a:defRPr lang="en-US" dirty="0"/>
            </a:lvl3pPr>
            <a:lvl4pPr>
              <a:lnSpc>
                <a:spcPct val="100000"/>
              </a:lnSpc>
              <a:defRPr lang="en-US" dirty="0"/>
            </a:lvl4pPr>
            <a:lvl5pPr>
              <a:lnSpc>
                <a:spcPct val="100000"/>
              </a:lnSpc>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12DB3EA1-DD0C-4B8D-8364-52024B4530F1}" type="datetime1">
              <a:rPr lang="en-US" smtClean="0"/>
              <a:t>9/24/2025</a:t>
            </a:fld>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cxnSp>
        <p:nvCxnSpPr>
          <p:cNvPr id="8" name="Straight Connector 7">
            <a:extLst>
              <a:ext uri="{FF2B5EF4-FFF2-40B4-BE49-F238E27FC236}">
                <a16:creationId xmlns:a16="http://schemas.microsoft.com/office/drawing/2014/main" id="{29DA9D5E-44AB-AC59-BF1B-0A23217D6ED7}"/>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0615711"/>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Picture with Caption ">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7608BFB-2ED8-159F-6A27-89452808DC50}"/>
              </a:ext>
            </a:extLst>
          </p:cNvPr>
          <p:cNvSpPr>
            <a:spLocks noGrp="1"/>
          </p:cNvSpPr>
          <p:nvPr>
            <p:ph type="title"/>
          </p:nvPr>
        </p:nvSpPr>
        <p:spPr>
          <a:xfrm>
            <a:off x="1090940" y="1121098"/>
            <a:ext cx="3595634" cy="1585660"/>
          </a:xfrm>
        </p:spPr>
        <p:txBody>
          <a:bodyPr anchor="t">
            <a:normAutofit/>
          </a:bodyPr>
          <a:lstStyle>
            <a:lvl1pPr>
              <a:defRPr sz="3600"/>
            </a:lvl1pPr>
          </a:lstStyle>
          <a:p>
            <a:r>
              <a:rPr lang="en-US" dirty="0"/>
              <a:t>Click to edit Master title style</a:t>
            </a:r>
          </a:p>
        </p:txBody>
      </p:sp>
      <p:sp>
        <p:nvSpPr>
          <p:cNvPr id="9" name="Text Placeholder 3">
            <a:extLst>
              <a:ext uri="{FF2B5EF4-FFF2-40B4-BE49-F238E27FC236}">
                <a16:creationId xmlns:a16="http://schemas.microsoft.com/office/drawing/2014/main" id="{8CDE9255-016B-D7F7-ECF1-C39D5F73C898}"/>
              </a:ext>
            </a:extLst>
          </p:cNvPr>
          <p:cNvSpPr>
            <a:spLocks noGrp="1"/>
          </p:cNvSpPr>
          <p:nvPr>
            <p:ph type="body" sz="half" idx="2"/>
          </p:nvPr>
        </p:nvSpPr>
        <p:spPr>
          <a:xfrm>
            <a:off x="1090940" y="2812473"/>
            <a:ext cx="3585586" cy="3328922"/>
          </a:xfrm>
        </p:spPr>
        <p:txBody>
          <a:bodyPr anchor="b">
            <a:normAutofit/>
          </a:bodyPr>
          <a:lstStyle>
            <a:lvl1pPr marL="0" indent="0">
              <a:lnSpc>
                <a:spcPct val="100000"/>
              </a:lnSpc>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2">
            <a:extLst>
              <a:ext uri="{FF2B5EF4-FFF2-40B4-BE49-F238E27FC236}">
                <a16:creationId xmlns:a16="http://schemas.microsoft.com/office/drawing/2014/main" id="{1917ECD0-1364-5EE8-D8DC-C5D439E04572}"/>
              </a:ext>
            </a:extLst>
          </p:cNvPr>
          <p:cNvSpPr>
            <a:spLocks noGrp="1"/>
          </p:cNvSpPr>
          <p:nvPr>
            <p:ph type="pic" idx="1" hasCustomPrompt="1"/>
          </p:nvPr>
        </p:nvSpPr>
        <p:spPr>
          <a:xfrm>
            <a:off x="5576327" y="1143000"/>
            <a:ext cx="6139637" cy="4998395"/>
          </a:xfrm>
          <a:blipFill dpi="0" rotWithShape="1">
            <a:blip r:embed="rId2">
              <a:alphaModFix amt="60000"/>
            </a:blip>
            <a:srcRect/>
            <a:stretch>
              <a:fillRect/>
            </a:stretch>
          </a:blipFill>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3D157344-9CC7-412D-8C20-072BE86D5A11}" type="datetime1">
              <a:rPr lang="en-US" smtClean="0"/>
              <a:t>9/24/2025</a:t>
            </a:fld>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a:xfrm>
            <a:off x="10515600" y="6438900"/>
            <a:ext cx="609600" cy="419100"/>
          </a:xfrm>
        </p:spPr>
        <p:txBody>
          <a:bodyPr/>
          <a:lstStyle/>
          <a:p>
            <a:fld id="{CC057153-B650-4DEB-B370-79DDCFDCE934}" type="slidenum">
              <a:rPr lang="en-US" smtClean="0"/>
              <a:t>‹#›</a:t>
            </a:fld>
            <a:endParaRPr lang="en-US" dirty="0"/>
          </a:p>
        </p:txBody>
      </p:sp>
      <p:cxnSp>
        <p:nvCxnSpPr>
          <p:cNvPr id="10" name="Straight Connector 9">
            <a:extLst>
              <a:ext uri="{FF2B5EF4-FFF2-40B4-BE49-F238E27FC236}">
                <a16:creationId xmlns:a16="http://schemas.microsoft.com/office/drawing/2014/main" id="{747B791B-0FFC-B470-22DF-BCA62BD9859C}"/>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964399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88136" y="1088135"/>
            <a:ext cx="10627828" cy="2084551"/>
          </a:xfrm>
        </p:spPr>
        <p:txBody>
          <a:bodyPr anchor="t" anchorCtr="0">
            <a:noAutofit/>
          </a:bodyPr>
          <a:lstStyle>
            <a:lvl1pPr>
              <a:defRPr sz="6000" cap="all" baseline="0">
                <a:solidFill>
                  <a:schemeClr val="tx1"/>
                </a:solidFill>
              </a:defRPr>
            </a:lvl1pPr>
          </a:lstStyle>
          <a:p>
            <a:r>
              <a:rPr lang="en-US" dirty="0"/>
              <a:t>Click to edit Master title style</a:t>
            </a:r>
          </a:p>
        </p:txBody>
      </p:sp>
      <p:sp>
        <p:nvSpPr>
          <p:cNvPr id="7" name="Content Placeholder 7">
            <a:extLst>
              <a:ext uri="{FF2B5EF4-FFF2-40B4-BE49-F238E27FC236}">
                <a16:creationId xmlns:a16="http://schemas.microsoft.com/office/drawing/2014/main" id="{419A5DD2-B3B3-D9BF-1A71-B20742D142B9}"/>
              </a:ext>
            </a:extLst>
          </p:cNvPr>
          <p:cNvSpPr>
            <a:spLocks noGrp="1"/>
          </p:cNvSpPr>
          <p:nvPr>
            <p:ph sz="quarter" idx="13"/>
          </p:nvPr>
        </p:nvSpPr>
        <p:spPr>
          <a:xfrm>
            <a:off x="1088134" y="3276600"/>
            <a:ext cx="10627829" cy="3162300"/>
          </a:xfrm>
        </p:spPr>
        <p:txBody>
          <a:bodyPr/>
          <a:lstStyle>
            <a:lvl1pPr marL="0" indent="0">
              <a:lnSpc>
                <a:spcPct val="100000"/>
              </a:lnSpc>
              <a:buNone/>
              <a:defRPr>
                <a:solidFill>
                  <a:schemeClr val="tx1"/>
                </a:solidFill>
              </a:defRPr>
            </a:lvl1pPr>
            <a:lvl2pPr marL="228600" indent="0">
              <a:lnSpc>
                <a:spcPct val="100000"/>
              </a:lnSpc>
              <a:buNone/>
              <a:defRPr>
                <a:solidFill>
                  <a:schemeClr val="tx1"/>
                </a:solidFill>
              </a:defRPr>
            </a:lvl2pPr>
            <a:lvl3pPr marL="457200" indent="0">
              <a:lnSpc>
                <a:spcPct val="100000"/>
              </a:lnSpc>
              <a:buNone/>
              <a:defRPr>
                <a:solidFill>
                  <a:schemeClr val="tx1"/>
                </a:solidFill>
              </a:defRPr>
            </a:lvl3pPr>
            <a:lvl4pPr marL="685800" indent="0">
              <a:lnSpc>
                <a:spcPct val="100000"/>
              </a:lnSpc>
              <a:buNone/>
              <a:defRPr>
                <a:solidFill>
                  <a:schemeClr val="tx1"/>
                </a:solidFill>
              </a:defRPr>
            </a:lvl4pPr>
            <a:lvl5pPr marL="914400" indent="0">
              <a:lnSpc>
                <a:spcPct val="100000"/>
              </a:lnSpc>
              <a:buNone/>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a:t>Sample Footer Text</a:t>
            </a:r>
            <a:endParaRPr lang="en-US" dirty="0"/>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157987AA-E4E6-4FC1-BAD8-09A952212C58}" type="datetime1">
              <a:rPr lang="en-US" smtClean="0"/>
              <a:pPr/>
              <a:t>9/24/2025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6DCA1022-3377-EB7D-8261-EDD841636BE3}"/>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0334043"/>
      </p:ext>
    </p:extLst>
  </p:cSld>
  <p:clrMapOvr>
    <a:overrideClrMapping bg1="dk1" tx1="lt1" bg2="dk2" tx2="lt2" accent1="accent1" accent2="accent2" accent3="accent3" accent4="accent4" accent5="accent5" accent6="accent6" hlink="hlink" folHlink="folHlink"/>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88136" y="1088136"/>
            <a:ext cx="8430767" cy="1842020"/>
          </a:xfrm>
        </p:spPr>
        <p:txBody>
          <a:bodyPr anchor="t" anchorCtr="0">
            <a:noAutofit/>
          </a:bodyPr>
          <a:lstStyle>
            <a:lvl1pPr>
              <a:defRPr sz="6000" cap="all" baseline="0">
                <a:solidFill>
                  <a:schemeClr val="tx1"/>
                </a:solidFill>
              </a:defRPr>
            </a:lvl1pPr>
          </a:lstStyle>
          <a:p>
            <a:r>
              <a:rPr lang="en-US" dirty="0"/>
              <a:t>Click to edit Master title style</a:t>
            </a:r>
          </a:p>
        </p:txBody>
      </p:sp>
      <p:sp>
        <p:nvSpPr>
          <p:cNvPr id="8" name="Content Placeholder 6">
            <a:extLst>
              <a:ext uri="{FF2B5EF4-FFF2-40B4-BE49-F238E27FC236}">
                <a16:creationId xmlns:a16="http://schemas.microsoft.com/office/drawing/2014/main" id="{C06F55DC-E754-4B2B-C0AE-962C82565D0D}"/>
              </a:ext>
            </a:extLst>
          </p:cNvPr>
          <p:cNvSpPr>
            <a:spLocks noGrp="1"/>
          </p:cNvSpPr>
          <p:nvPr>
            <p:ph sz="quarter" idx="14"/>
          </p:nvPr>
        </p:nvSpPr>
        <p:spPr>
          <a:xfrm>
            <a:off x="1077213" y="4246692"/>
            <a:ext cx="8430639" cy="1608008"/>
          </a:xfrm>
        </p:spPr>
        <p:txBody>
          <a:bodyPr anchor="b">
            <a:noAutofit/>
          </a:bodyPr>
          <a:lstStyle>
            <a:lvl1pPr marL="0" indent="0">
              <a:lnSpc>
                <a:spcPct val="100000"/>
              </a:lnSpc>
              <a:buNone/>
              <a:defRPr sz="2000">
                <a:solidFill>
                  <a:schemeClr val="tx1"/>
                </a:solidFill>
              </a:defRPr>
            </a:lvl1pPr>
            <a:lvl2pPr marL="228600" indent="0">
              <a:lnSpc>
                <a:spcPct val="100000"/>
              </a:lnSpc>
              <a:buNone/>
              <a:defRPr sz="2000">
                <a:solidFill>
                  <a:schemeClr val="tx1"/>
                </a:solidFill>
              </a:defRPr>
            </a:lvl2pPr>
            <a:lvl3pPr marL="457200" indent="0">
              <a:lnSpc>
                <a:spcPct val="100000"/>
              </a:lnSpc>
              <a:buNone/>
              <a:defRPr sz="2000">
                <a:solidFill>
                  <a:schemeClr val="tx1"/>
                </a:solidFill>
              </a:defRPr>
            </a:lvl3pPr>
            <a:lvl4pPr marL="685800" indent="0">
              <a:lnSpc>
                <a:spcPct val="100000"/>
              </a:lnSpc>
              <a:buNone/>
              <a:defRPr sz="2000">
                <a:solidFill>
                  <a:schemeClr val="tx1"/>
                </a:solidFill>
              </a:defRPr>
            </a:lvl4pPr>
            <a:lvl5pPr marL="914400" indent="0">
              <a:lnSpc>
                <a:spcPct val="100000"/>
              </a:lnSpc>
              <a:buNone/>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a:t>Sample Footer Text</a:t>
            </a:r>
            <a:endParaRPr lang="en-US" dirty="0"/>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043CF65F-0E21-48DE-8D75-4BF66A547E8E}" type="datetime1">
              <a:rPr lang="en-US" smtClean="0"/>
              <a:pPr/>
              <a:t>9/24/2025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cxnSp>
        <p:nvCxnSpPr>
          <p:cNvPr id="3" name="Straight Connector 2">
            <a:extLst>
              <a:ext uri="{FF2B5EF4-FFF2-40B4-BE49-F238E27FC236}">
                <a16:creationId xmlns:a16="http://schemas.microsoft.com/office/drawing/2014/main" id="{FC829929-F774-AF4E-F1BE-2DA3C43D0DAC}"/>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9101307"/>
      </p:ext>
    </p:extLst>
  </p:cSld>
  <p:clrMapOvr>
    <a:overrideClrMapping bg1="dk1" tx1="lt1" bg2="dk2" tx2="lt2" accent1="accent1" accent2="accent2" accent3="accent3" accent4="accent4" accent5="accent5" accent6="accent6" hlink="hlink" folHlink="folHlink"/>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nclusion 3">
    <p:bg>
      <p:bgRef idx="1001">
        <a:schemeClr val="bg1"/>
      </p:bgRef>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CD39DEB-067C-9D79-3029-F27DEA1D48E1}"/>
              </a:ext>
            </a:extLst>
          </p:cNvPr>
          <p:cNvSpPr>
            <a:spLocks noGrp="1"/>
          </p:cNvSpPr>
          <p:nvPr>
            <p:ph type="title"/>
          </p:nvPr>
        </p:nvSpPr>
        <p:spPr>
          <a:xfrm>
            <a:off x="82296" y="64009"/>
            <a:ext cx="12015216" cy="3364989"/>
          </a:xfrm>
        </p:spPr>
        <p:txBody>
          <a:bodyPr anchor="t" anchorCtr="0">
            <a:noAutofit/>
          </a:bodyPr>
          <a:lstStyle>
            <a:lvl1pPr>
              <a:defRPr sz="8000" cap="all" baseline="0">
                <a:solidFill>
                  <a:schemeClr val="tx1"/>
                </a:solidFill>
              </a:defRPr>
            </a:lvl1pPr>
          </a:lstStyle>
          <a:p>
            <a:r>
              <a:rPr lang="en-US" dirty="0"/>
              <a:t>Click to edit Master title style</a:t>
            </a:r>
          </a:p>
        </p:txBody>
      </p:sp>
      <p:sp>
        <p:nvSpPr>
          <p:cNvPr id="8" name="Content Placeholder 6">
            <a:extLst>
              <a:ext uri="{FF2B5EF4-FFF2-40B4-BE49-F238E27FC236}">
                <a16:creationId xmlns:a16="http://schemas.microsoft.com/office/drawing/2014/main" id="{C06F55DC-E754-4B2B-C0AE-962C82565D0D}"/>
              </a:ext>
            </a:extLst>
          </p:cNvPr>
          <p:cNvSpPr>
            <a:spLocks noGrp="1"/>
          </p:cNvSpPr>
          <p:nvPr>
            <p:ph sz="quarter" idx="14"/>
          </p:nvPr>
        </p:nvSpPr>
        <p:spPr>
          <a:xfrm>
            <a:off x="4647304" y="3673928"/>
            <a:ext cx="6477896" cy="2180771"/>
          </a:xfrm>
        </p:spPr>
        <p:txBody>
          <a:bodyPr anchor="b">
            <a:noAutofit/>
          </a:bodyPr>
          <a:lstStyle>
            <a:lvl1pPr marL="0" indent="0" algn="r">
              <a:lnSpc>
                <a:spcPct val="100000"/>
              </a:lnSpc>
              <a:buNone/>
              <a:defRPr sz="2000">
                <a:solidFill>
                  <a:schemeClr val="tx1"/>
                </a:solidFill>
              </a:defRPr>
            </a:lvl1pPr>
            <a:lvl2pPr marL="228600" indent="0" algn="r">
              <a:lnSpc>
                <a:spcPct val="100000"/>
              </a:lnSpc>
              <a:buNone/>
              <a:defRPr sz="2000">
                <a:solidFill>
                  <a:schemeClr val="tx1"/>
                </a:solidFill>
              </a:defRPr>
            </a:lvl2pPr>
            <a:lvl3pPr marL="457200" indent="0" algn="r">
              <a:lnSpc>
                <a:spcPct val="100000"/>
              </a:lnSpc>
              <a:buNone/>
              <a:defRPr sz="2000">
                <a:solidFill>
                  <a:schemeClr val="tx1"/>
                </a:solidFill>
              </a:defRPr>
            </a:lvl3pPr>
            <a:lvl4pPr marL="685800" indent="0" algn="r">
              <a:lnSpc>
                <a:spcPct val="100000"/>
              </a:lnSpc>
              <a:buNone/>
              <a:defRPr sz="2000">
                <a:solidFill>
                  <a:schemeClr val="tx1"/>
                </a:solidFill>
              </a:defRPr>
            </a:lvl4pPr>
            <a:lvl5pPr marL="914400" indent="0" algn="r">
              <a:lnSpc>
                <a:spcPct val="100000"/>
              </a:lnSpc>
              <a:buNone/>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a:t>Sample Footer Text</a:t>
            </a:r>
            <a:endParaRPr lang="en-US" dirty="0"/>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043CF65F-0E21-48DE-8D75-4BF66A547E8E}" type="datetime1">
              <a:rPr lang="en-US" smtClean="0"/>
              <a:pPr/>
              <a:t>9/24/2025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cxnSp>
        <p:nvCxnSpPr>
          <p:cNvPr id="7" name="Straight Connector 6">
            <a:extLst>
              <a:ext uri="{FF2B5EF4-FFF2-40B4-BE49-F238E27FC236}">
                <a16:creationId xmlns:a16="http://schemas.microsoft.com/office/drawing/2014/main" id="{23ED45B0-E181-14EB-63CB-0A76273817B5}"/>
              </a:ext>
              <a:ext uri="{C183D7F6-B498-43B3-948B-1728B52AA6E4}">
                <adec:decorative xmlns:adec="http://schemas.microsoft.com/office/drawing/2017/decorative" val="1"/>
              </a:ext>
            </a:extLst>
          </p:cNvPr>
          <p:cNvCxnSpPr>
            <a:cxnSpLocks/>
          </p:cNvCxnSpPr>
          <p:nvPr userDrawn="1"/>
        </p:nvCxnSpPr>
        <p:spPr>
          <a:xfrm>
            <a:off x="11387805" y="5749927"/>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0521121"/>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08759608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1_Content with Picture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093394" y="1112104"/>
            <a:ext cx="7343564" cy="932688"/>
          </a:xfrm>
        </p:spPr>
        <p:txBody>
          <a:bodyPr anchor="t"/>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1093393" y="2187258"/>
            <a:ext cx="7343565" cy="4099242"/>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 name="Straight Connector 2">
            <a:extLst>
              <a:ext uri="{FF2B5EF4-FFF2-40B4-BE49-F238E27FC236}">
                <a16:creationId xmlns:a16="http://schemas.microsoft.com/office/drawing/2014/main" id="{4D039FC6-F740-7D02-FD07-5B1B076DCE63}"/>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DC666571-786A-B2D2-4FC3-C22E71C243E1}"/>
              </a:ext>
            </a:extLst>
          </p:cNvPr>
          <p:cNvSpPr>
            <a:spLocks noGrp="1"/>
          </p:cNvSpPr>
          <p:nvPr>
            <p:ph type="ftr" sz="quarter" idx="11"/>
          </p:nvPr>
        </p:nvSpPr>
        <p:spPr>
          <a:xfrm>
            <a:off x="1093394" y="6438900"/>
            <a:ext cx="5779054" cy="419100"/>
          </a:xfrm>
        </p:spPr>
        <p:txBody>
          <a:bodyPr/>
          <a:lstStyle/>
          <a:p>
            <a:r>
              <a:rPr lang="en-US" dirty="0"/>
              <a:t>Sample Footer Text</a:t>
            </a:r>
          </a:p>
        </p:txBody>
      </p:sp>
      <p:sp>
        <p:nvSpPr>
          <p:cNvPr id="6" name="Date Placeholder 4">
            <a:extLst>
              <a:ext uri="{FF2B5EF4-FFF2-40B4-BE49-F238E27FC236}">
                <a16:creationId xmlns:a16="http://schemas.microsoft.com/office/drawing/2014/main" id="{A324A0C0-9CB0-6208-0780-67E3C7F2C02C}"/>
              </a:ext>
            </a:extLst>
          </p:cNvPr>
          <p:cNvSpPr>
            <a:spLocks noGrp="1"/>
          </p:cNvSpPr>
          <p:nvPr>
            <p:ph type="dt" sz="half" idx="15"/>
          </p:nvPr>
        </p:nvSpPr>
        <p:spPr>
          <a:xfrm>
            <a:off x="6962654" y="6438900"/>
            <a:ext cx="864704" cy="419100"/>
          </a:xfrm>
        </p:spPr>
        <p:txBody>
          <a:bodyPr/>
          <a:lstStyle/>
          <a:p>
            <a:fld id="{2ABAD28B-DD56-4B56-883A-96608C765E28}" type="datetimeFigureOut">
              <a:rPr lang="en-US" smtClean="0"/>
              <a:pPr/>
              <a:t>9/24/2025</a:t>
            </a:fld>
            <a:endParaRPr lang="en-US" dirty="0"/>
          </a:p>
        </p:txBody>
      </p:sp>
      <p:sp>
        <p:nvSpPr>
          <p:cNvPr id="7" name="Slide Number Placeholder 5">
            <a:extLst>
              <a:ext uri="{FF2B5EF4-FFF2-40B4-BE49-F238E27FC236}">
                <a16:creationId xmlns:a16="http://schemas.microsoft.com/office/drawing/2014/main" id="{7F7421E2-5EEC-7791-DBEE-600FF5170816}"/>
              </a:ext>
            </a:extLst>
          </p:cNvPr>
          <p:cNvSpPr>
            <a:spLocks noGrp="1"/>
          </p:cNvSpPr>
          <p:nvPr>
            <p:ph type="sldNum" sz="quarter" idx="12"/>
          </p:nvPr>
        </p:nvSpPr>
        <p:spPr>
          <a:xfrm>
            <a:off x="7835522" y="6438900"/>
            <a:ext cx="601436" cy="419100"/>
          </a:xfrm>
        </p:spPr>
        <p:txBody>
          <a:bodyPr/>
          <a:lstStyle/>
          <a:p>
            <a:fld id="{AEAA3239-9EA4-4A65-A281-97F994456D9F}" type="slidenum">
              <a:rPr lang="en-US" smtClean="0"/>
              <a:t>‹#›</a:t>
            </a:fld>
            <a:endParaRPr lang="en-US"/>
          </a:p>
        </p:txBody>
      </p:sp>
      <p:sp>
        <p:nvSpPr>
          <p:cNvPr id="12" name="Picture Placeholder 10">
            <a:extLst>
              <a:ext uri="{FF2B5EF4-FFF2-40B4-BE49-F238E27FC236}">
                <a16:creationId xmlns:a16="http://schemas.microsoft.com/office/drawing/2014/main" id="{61964118-5CFA-FFA8-E19F-A107D63DDC08}"/>
              </a:ext>
            </a:extLst>
          </p:cNvPr>
          <p:cNvSpPr>
            <a:spLocks noGrp="1"/>
          </p:cNvSpPr>
          <p:nvPr>
            <p:ph type="pic" sz="quarter" idx="13" hasCustomPrompt="1"/>
          </p:nvPr>
        </p:nvSpPr>
        <p:spPr>
          <a:xfrm>
            <a:off x="8665559" y="0"/>
            <a:ext cx="3526439"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54893629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51387386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63313976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40271769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DF5BAF5-ABAB-4575-8E56-D109A3D17F9F}" type="slidenum">
              <a:rPr lang="en-US" smtClean="0"/>
              <a:t>‹#›</a:t>
            </a:fld>
            <a:endParaRPr lang="en-US" dirty="0"/>
          </a:p>
        </p:txBody>
      </p:sp>
      <p:cxnSp>
        <p:nvCxnSpPr>
          <p:cNvPr id="2" name="Straight Connector 1">
            <a:extLst>
              <a:ext uri="{FF2B5EF4-FFF2-40B4-BE49-F238E27FC236}">
                <a16:creationId xmlns:a16="http://schemas.microsoft.com/office/drawing/2014/main" id="{0DD7908D-D2D2-504F-88E9-69E005DAA395}"/>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4690097"/>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DF5BAF5-ABAB-4575-8E56-D109A3D17F9F}" type="slidenum">
              <a:rPr lang="en-US" smtClean="0"/>
              <a:t>‹#›</a:t>
            </a:fld>
            <a:endParaRPr lang="en-US" dirty="0"/>
          </a:p>
        </p:txBody>
      </p:sp>
      <p:cxnSp>
        <p:nvCxnSpPr>
          <p:cNvPr id="2" name="Straight Connector 1">
            <a:extLst>
              <a:ext uri="{FF2B5EF4-FFF2-40B4-BE49-F238E27FC236}">
                <a16:creationId xmlns:a16="http://schemas.microsoft.com/office/drawing/2014/main" id="{109DC0A3-AF5A-48D6-E382-CDD627DDF233}"/>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4479306"/>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DF5BAF5-ABAB-4575-8E56-D109A3D17F9F}" type="slidenum">
              <a:rPr lang="en-US" smtClean="0"/>
              <a:t>‹#›</a:t>
            </a:fld>
            <a:endParaRPr lang="en-US" dirty="0"/>
          </a:p>
        </p:txBody>
      </p:sp>
      <p:cxnSp>
        <p:nvCxnSpPr>
          <p:cNvPr id="6" name="Straight Connector 5">
            <a:extLst>
              <a:ext uri="{FF2B5EF4-FFF2-40B4-BE49-F238E27FC236}">
                <a16:creationId xmlns:a16="http://schemas.microsoft.com/office/drawing/2014/main" id="{8AFA14B2-E60F-F456-2460-BF28853F9950}"/>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9635145"/>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413512419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2DB3EA1-DD0C-4B8D-8364-52024B4530F1}" type="datetime1">
              <a:rPr lang="en-US" smtClean="0"/>
              <a:t>9/24/2025</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dirty="0"/>
          </a:p>
        </p:txBody>
      </p:sp>
      <p:cxnSp>
        <p:nvCxnSpPr>
          <p:cNvPr id="8" name="Straight Connector 7">
            <a:extLst>
              <a:ext uri="{FF2B5EF4-FFF2-40B4-BE49-F238E27FC236}">
                <a16:creationId xmlns:a16="http://schemas.microsoft.com/office/drawing/2014/main" id="{07C8CD6A-D9FB-B9F0-852F-0C216CE425E1}"/>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6246659"/>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352723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097941959"/>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620235133"/>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DF5BAF5-ABAB-4575-8E56-D109A3D17F9F}"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71675272"/>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786095501"/>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DF5BAF5-ABAB-4575-8E56-D109A3D17F9F}"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97078367"/>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00667066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01773209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98380200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Content with Picture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093394" y="1112104"/>
            <a:ext cx="7343564" cy="932688"/>
          </a:xfrm>
        </p:spPr>
        <p:txBody>
          <a:bodyPr anchor="t"/>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1093393" y="2187258"/>
            <a:ext cx="7343565" cy="4099242"/>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 name="Straight Connector 2">
            <a:extLst>
              <a:ext uri="{FF2B5EF4-FFF2-40B4-BE49-F238E27FC236}">
                <a16:creationId xmlns:a16="http://schemas.microsoft.com/office/drawing/2014/main" id="{4D039FC6-F740-7D02-FD07-5B1B076DCE63}"/>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DC666571-786A-B2D2-4FC3-C22E71C243E1}"/>
              </a:ext>
            </a:extLst>
          </p:cNvPr>
          <p:cNvSpPr>
            <a:spLocks noGrp="1"/>
          </p:cNvSpPr>
          <p:nvPr>
            <p:ph type="ftr" sz="quarter" idx="11"/>
          </p:nvPr>
        </p:nvSpPr>
        <p:spPr>
          <a:xfrm>
            <a:off x="1093394" y="6438900"/>
            <a:ext cx="5779054" cy="419100"/>
          </a:xfrm>
        </p:spPr>
        <p:txBody>
          <a:bodyPr/>
          <a:lstStyle/>
          <a:p>
            <a:r>
              <a:rPr lang="en-US" dirty="0"/>
              <a:t>Sample Footer Text</a:t>
            </a:r>
          </a:p>
        </p:txBody>
      </p:sp>
      <p:sp>
        <p:nvSpPr>
          <p:cNvPr id="6" name="Date Placeholder 4">
            <a:extLst>
              <a:ext uri="{FF2B5EF4-FFF2-40B4-BE49-F238E27FC236}">
                <a16:creationId xmlns:a16="http://schemas.microsoft.com/office/drawing/2014/main" id="{A324A0C0-9CB0-6208-0780-67E3C7F2C02C}"/>
              </a:ext>
            </a:extLst>
          </p:cNvPr>
          <p:cNvSpPr>
            <a:spLocks noGrp="1"/>
          </p:cNvSpPr>
          <p:nvPr>
            <p:ph type="dt" sz="half" idx="15"/>
          </p:nvPr>
        </p:nvSpPr>
        <p:spPr>
          <a:xfrm>
            <a:off x="6962654" y="6438900"/>
            <a:ext cx="864704" cy="419100"/>
          </a:xfrm>
        </p:spPr>
        <p:txBody>
          <a:bodyPr/>
          <a:lstStyle/>
          <a:p>
            <a:fld id="{2ABAD28B-DD56-4B56-883A-96608C765E28}" type="datetimeFigureOut">
              <a:rPr lang="en-US" smtClean="0"/>
              <a:pPr/>
              <a:t>9/24/2025</a:t>
            </a:fld>
            <a:endParaRPr lang="en-US" dirty="0"/>
          </a:p>
        </p:txBody>
      </p:sp>
      <p:sp>
        <p:nvSpPr>
          <p:cNvPr id="7" name="Slide Number Placeholder 5">
            <a:extLst>
              <a:ext uri="{FF2B5EF4-FFF2-40B4-BE49-F238E27FC236}">
                <a16:creationId xmlns:a16="http://schemas.microsoft.com/office/drawing/2014/main" id="{7F7421E2-5EEC-7791-DBEE-600FF5170816}"/>
              </a:ext>
            </a:extLst>
          </p:cNvPr>
          <p:cNvSpPr>
            <a:spLocks noGrp="1"/>
          </p:cNvSpPr>
          <p:nvPr>
            <p:ph type="sldNum" sz="quarter" idx="12"/>
          </p:nvPr>
        </p:nvSpPr>
        <p:spPr>
          <a:xfrm>
            <a:off x="7835522" y="6438900"/>
            <a:ext cx="601436" cy="419100"/>
          </a:xfrm>
        </p:spPr>
        <p:txBody>
          <a:bodyPr/>
          <a:lstStyle/>
          <a:p>
            <a:fld id="{AEAA3239-9EA4-4A65-A281-97F994456D9F}" type="slidenum">
              <a:rPr lang="en-US" smtClean="0"/>
              <a:t>‹#›</a:t>
            </a:fld>
            <a:endParaRPr lang="en-US"/>
          </a:p>
        </p:txBody>
      </p:sp>
      <p:sp>
        <p:nvSpPr>
          <p:cNvPr id="12" name="Picture Placeholder 10">
            <a:extLst>
              <a:ext uri="{FF2B5EF4-FFF2-40B4-BE49-F238E27FC236}">
                <a16:creationId xmlns:a16="http://schemas.microsoft.com/office/drawing/2014/main" id="{61964118-5CFA-FFA8-E19F-A107D63DDC08}"/>
              </a:ext>
            </a:extLst>
          </p:cNvPr>
          <p:cNvSpPr>
            <a:spLocks noGrp="1"/>
          </p:cNvSpPr>
          <p:nvPr>
            <p:ph type="pic" sz="quarter" idx="13" hasCustomPrompt="1"/>
          </p:nvPr>
        </p:nvSpPr>
        <p:spPr>
          <a:xfrm>
            <a:off x="8665559" y="0"/>
            <a:ext cx="3526439"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1758727686"/>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51214242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1828841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4077024768"/>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625365408"/>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t>‹#›</a:t>
            </a:fld>
            <a:endParaRPr lang="en-US" dirty="0"/>
          </a:p>
        </p:txBody>
      </p:sp>
      <p:cxnSp>
        <p:nvCxnSpPr>
          <p:cNvPr id="8" name="Straight Connector 7">
            <a:extLst>
              <a:ext uri="{FF2B5EF4-FFF2-40B4-BE49-F238E27FC236}">
                <a16:creationId xmlns:a16="http://schemas.microsoft.com/office/drawing/2014/main" id="{D3B8188B-3FF6-DD88-C58C-0E35B5512A81}"/>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4863337"/>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DF5BAF5-ABAB-4575-8E56-D109A3D17F9F}" type="slidenum">
              <a:rPr lang="en-US" smtClean="0"/>
              <a:t>‹#›</a:t>
            </a:fld>
            <a:endParaRPr lang="en-US" dirty="0"/>
          </a:p>
        </p:txBody>
      </p:sp>
      <p:cxnSp>
        <p:nvCxnSpPr>
          <p:cNvPr id="10" name="Straight Connector 9">
            <a:extLst>
              <a:ext uri="{FF2B5EF4-FFF2-40B4-BE49-F238E27FC236}">
                <a16:creationId xmlns:a16="http://schemas.microsoft.com/office/drawing/2014/main" id="{69D7DBC6-8790-C568-4260-D45FF7631C72}"/>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5111913"/>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7DF5BAF5-ABAB-4575-8E56-D109A3D17F9F}" type="slidenum">
              <a:rPr lang="en-US" smtClean="0"/>
              <a:t>‹#›</a:t>
            </a:fld>
            <a:endParaRPr lang="en-US" dirty="0"/>
          </a:p>
        </p:txBody>
      </p:sp>
      <p:cxnSp>
        <p:nvCxnSpPr>
          <p:cNvPr id="3" name="Straight Connector 2">
            <a:extLst>
              <a:ext uri="{FF2B5EF4-FFF2-40B4-BE49-F238E27FC236}">
                <a16:creationId xmlns:a16="http://schemas.microsoft.com/office/drawing/2014/main" id="{BCD781C2-D027-6E21-DE20-8CB20FD280A5}"/>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7588478"/>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564205389"/>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12DB3EA1-DD0C-4B8D-8364-52024B4530F1}" type="datetime1">
              <a:rPr lang="en-US" smtClean="0"/>
              <a:t>9/24/2025</a:t>
            </a:fld>
            <a:endParaRPr lang="en-US" dirty="0"/>
          </a:p>
        </p:txBody>
      </p:sp>
      <p:sp>
        <p:nvSpPr>
          <p:cNvPr id="5" name="Footer Placeholder 5"/>
          <p:cNvSpPr>
            <a:spLocks noGrp="1"/>
          </p:cNvSpPr>
          <p:nvPr>
            <p:ph type="ftr" sz="quarter" idx="11"/>
          </p:nvPr>
        </p:nvSpPr>
        <p:spPr/>
        <p:txBody>
          <a:bodyPr/>
          <a:lstStyle/>
          <a:p>
            <a:r>
              <a:rPr lang="en-US"/>
              <a:t>Sample Footer Text</a:t>
            </a:r>
            <a:endParaRPr lang="en-US" dirty="0"/>
          </a:p>
        </p:txBody>
      </p:sp>
      <p:sp>
        <p:nvSpPr>
          <p:cNvPr id="6" name="Slide Number Placeholder 6"/>
          <p:cNvSpPr>
            <a:spLocks noGrp="1"/>
          </p:cNvSpPr>
          <p:nvPr>
            <p:ph type="sldNum" sz="quarter" idx="12"/>
          </p:nvPr>
        </p:nvSpPr>
        <p:spPr/>
        <p:txBody>
          <a:bodyPr/>
          <a:lstStyle/>
          <a:p>
            <a:fld id="{CC057153-B650-4DEB-B370-79DDCFDCE934}" type="slidenum">
              <a:rPr lang="en-US" smtClean="0"/>
              <a:t>‹#›</a:t>
            </a:fld>
            <a:endParaRPr lang="en-US" dirty="0"/>
          </a:p>
        </p:txBody>
      </p:sp>
      <p:cxnSp>
        <p:nvCxnSpPr>
          <p:cNvPr id="8" name="Straight Connector 7">
            <a:extLst>
              <a:ext uri="{FF2B5EF4-FFF2-40B4-BE49-F238E27FC236}">
                <a16:creationId xmlns:a16="http://schemas.microsoft.com/office/drawing/2014/main" id="{7776F696-704F-3411-55A3-27DF3F816924}"/>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0466870"/>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527286021"/>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367859982"/>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742158843"/>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8722788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014358730"/>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874008380"/>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66325058"/>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530807613"/>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723833293"/>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78236662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userDrawn="1">
  <p:cSld name="Content with Picture 17">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735FAB-6C69-9305-A8CD-D9A2ADB4CBD4}"/>
              </a:ext>
            </a:extLst>
          </p:cNvPr>
          <p:cNvSpPr>
            <a:spLocks noGrp="1"/>
          </p:cNvSpPr>
          <p:nvPr>
            <p:ph type="title"/>
          </p:nvPr>
        </p:nvSpPr>
        <p:spPr>
          <a:xfrm>
            <a:off x="1090940" y="1120990"/>
            <a:ext cx="4194291" cy="1505157"/>
          </a:xfrm>
        </p:spPr>
        <p:txBody>
          <a:bodyPr anchor="t">
            <a:noAutofit/>
          </a:bodyPr>
          <a:lstStyle>
            <a:lvl1pPr>
              <a:defRPr sz="3600"/>
            </a:lvl1pPr>
          </a:lstStyle>
          <a:p>
            <a:r>
              <a:rPr lang="en-US" dirty="0"/>
              <a:t>Click to edit Master title style</a:t>
            </a:r>
          </a:p>
        </p:txBody>
      </p:sp>
      <p:sp>
        <p:nvSpPr>
          <p:cNvPr id="9" name="Picture Placeholder 10">
            <a:extLst>
              <a:ext uri="{FF2B5EF4-FFF2-40B4-BE49-F238E27FC236}">
                <a16:creationId xmlns:a16="http://schemas.microsoft.com/office/drawing/2014/main" id="{0C28B273-3A6A-8E26-2D29-29957F83B5B4}"/>
              </a:ext>
            </a:extLst>
          </p:cNvPr>
          <p:cNvSpPr>
            <a:spLocks noGrp="1"/>
          </p:cNvSpPr>
          <p:nvPr>
            <p:ph type="pic" sz="quarter" idx="15" hasCustomPrompt="1"/>
          </p:nvPr>
        </p:nvSpPr>
        <p:spPr>
          <a:xfrm>
            <a:off x="1181100" y="2840181"/>
            <a:ext cx="4104132" cy="3446317"/>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12" name="Content Placeholder 7">
            <a:extLst>
              <a:ext uri="{FF2B5EF4-FFF2-40B4-BE49-F238E27FC236}">
                <a16:creationId xmlns:a16="http://schemas.microsoft.com/office/drawing/2014/main" id="{263ECDE9-389D-5CB3-FE9B-8EFC501599B5}"/>
              </a:ext>
            </a:extLst>
          </p:cNvPr>
          <p:cNvSpPr>
            <a:spLocks noGrp="1"/>
          </p:cNvSpPr>
          <p:nvPr>
            <p:ph sz="quarter" idx="16"/>
          </p:nvPr>
        </p:nvSpPr>
        <p:spPr>
          <a:xfrm>
            <a:off x="5571977" y="1120989"/>
            <a:ext cx="6143988" cy="516551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CC8FB4D-92F2-4C28-8BFC-2AE0229C3E9A}" type="datetime1">
              <a:rPr lang="en-US" smtClean="0"/>
              <a:t>9/24/2025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AEAA3239-9EA4-4A65-A281-97F994456D9F}" type="slidenum">
              <a:rPr lang="en-US" smtClean="0"/>
              <a:t>‹#›</a:t>
            </a:fld>
            <a:endParaRPr lang="en-US"/>
          </a:p>
        </p:txBody>
      </p:sp>
      <p:cxnSp>
        <p:nvCxnSpPr>
          <p:cNvPr id="13" name="Straight Connector 12">
            <a:extLst>
              <a:ext uri="{FF2B5EF4-FFF2-40B4-BE49-F238E27FC236}">
                <a16:creationId xmlns:a16="http://schemas.microsoft.com/office/drawing/2014/main" id="{756A3193-AC76-4E78-CD10-F173CED7D4ED}"/>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6933348"/>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402101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891162627"/>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962405043"/>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t>‹#›</a:t>
            </a:fld>
            <a:endParaRPr lang="en-US" dirty="0"/>
          </a:p>
        </p:txBody>
      </p:sp>
      <p:cxnSp>
        <p:nvCxnSpPr>
          <p:cNvPr id="8" name="Straight Connector 7">
            <a:extLst>
              <a:ext uri="{FF2B5EF4-FFF2-40B4-BE49-F238E27FC236}">
                <a16:creationId xmlns:a16="http://schemas.microsoft.com/office/drawing/2014/main" id="{38C84714-B038-2A2B-28FC-2C329563D845}"/>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89941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192184119"/>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DF5BAF5-ABAB-4575-8E56-D109A3D17F9F}" type="slidenum">
              <a:rPr lang="en-US" smtClean="0"/>
              <a:t>‹#›</a:t>
            </a:fld>
            <a:endParaRPr lang="en-US" dirty="0"/>
          </a:p>
        </p:txBody>
      </p:sp>
      <p:cxnSp>
        <p:nvCxnSpPr>
          <p:cNvPr id="10" name="Straight Connector 9">
            <a:extLst>
              <a:ext uri="{FF2B5EF4-FFF2-40B4-BE49-F238E27FC236}">
                <a16:creationId xmlns:a16="http://schemas.microsoft.com/office/drawing/2014/main" id="{B112435D-1944-2E53-03BB-175710901302}"/>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6256418"/>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DF5BAF5-ABAB-4575-8E56-D109A3D17F9F}" type="slidenum">
              <a:rPr lang="en-US" smtClean="0"/>
              <a:t>‹#›</a:t>
            </a:fld>
            <a:endParaRPr lang="en-US" dirty="0"/>
          </a:p>
        </p:txBody>
      </p:sp>
      <p:cxnSp>
        <p:nvCxnSpPr>
          <p:cNvPr id="6" name="Straight Connector 5">
            <a:extLst>
              <a:ext uri="{FF2B5EF4-FFF2-40B4-BE49-F238E27FC236}">
                <a16:creationId xmlns:a16="http://schemas.microsoft.com/office/drawing/2014/main" id="{DD42F6F4-0351-EAE7-CDF2-A4FE382C921B}"/>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4727743"/>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1925251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2DB3EA1-DD0C-4B8D-8364-52024B4530F1}" type="datetime1">
              <a:rPr lang="en-US" smtClean="0"/>
              <a:t>9/24/2025</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dirty="0"/>
          </a:p>
        </p:txBody>
      </p:sp>
      <p:cxnSp>
        <p:nvCxnSpPr>
          <p:cNvPr id="8" name="Straight Connector 7">
            <a:extLst>
              <a:ext uri="{FF2B5EF4-FFF2-40B4-BE49-F238E27FC236}">
                <a16:creationId xmlns:a16="http://schemas.microsoft.com/office/drawing/2014/main" id="{9A7D30D1-FFF5-90E7-9EE4-49A9E514DA9D}"/>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7598290"/>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126694391"/>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4034528602"/>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928578413"/>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345907230"/>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448912008"/>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233927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053564425"/>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774107061"/>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57939178"/>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434486817"/>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cSld name="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83701" y="1114655"/>
            <a:ext cx="2771326" cy="3675552"/>
          </a:xfrm>
        </p:spPr>
        <p:txBody>
          <a:bodyPr anchor="t">
            <a:normAutofit/>
          </a:bodyPr>
          <a:lstStyle>
            <a:lvl1pPr>
              <a:defRPr sz="3600"/>
            </a:lvl1pPr>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134532" y="1129145"/>
            <a:ext cx="7794231" cy="5157355"/>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D00D9374-B0AF-43C5-90A8-C409C7D54B55}" type="datetime1">
              <a:rPr lang="en-US" smtClean="0"/>
              <a:t>9/24/2025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AEAA3239-9EA4-4A65-A281-97F994456D9F}" type="slidenum">
              <a:rPr lang="en-US" smtClean="0"/>
              <a:t>‹#›</a:t>
            </a:fld>
            <a:endParaRPr lang="en-US"/>
          </a:p>
        </p:txBody>
      </p:sp>
      <p:cxnSp>
        <p:nvCxnSpPr>
          <p:cNvPr id="3" name="Straight Connector 2">
            <a:extLst>
              <a:ext uri="{FF2B5EF4-FFF2-40B4-BE49-F238E27FC236}">
                <a16:creationId xmlns:a16="http://schemas.microsoft.com/office/drawing/2014/main" id="{7547F2C9-46DC-B902-E883-CE0360E6DD94}"/>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90928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4564400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itle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087847" y="4676177"/>
            <a:ext cx="10835639" cy="1319510"/>
          </a:xfrm>
        </p:spPr>
        <p:txBody>
          <a:bodyPr vert="horz" lIns="91440" tIns="45720" rIns="91440" bIns="45720" rtlCol="0" anchor="b">
            <a:noAutofit/>
          </a:bodyPr>
          <a:lstStyle>
            <a:lvl1pPr>
              <a:defRPr lang="en-US" sz="5400" dirty="0"/>
            </a:lvl1pPr>
          </a:lstStyle>
          <a:p>
            <a:pPr lvl="0"/>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087847" y="6065134"/>
            <a:ext cx="10835639" cy="373766"/>
          </a:xfrm>
        </p:spPr>
        <p:txBody>
          <a:bodyPr vert="horz" lIns="91440" tIns="45720" rIns="91440" bIns="45720" rtlCol="0" anchor="b">
            <a:noAutofit/>
          </a:bodyPr>
          <a:lstStyle>
            <a:lvl1pPr marL="0" indent="0">
              <a:spcBef>
                <a:spcPts val="0"/>
              </a:spcBef>
              <a:buNone/>
              <a:defRPr lang="en-US" sz="2000" dirty="0"/>
            </a:lvl1pPr>
          </a:lstStyle>
          <a:p>
            <a:pPr lvl="0"/>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hasCustomPrompt="1"/>
          </p:nvPr>
        </p:nvSpPr>
        <p:spPr>
          <a:xfrm>
            <a:off x="0" y="1"/>
            <a:ext cx="12191999" cy="4467828"/>
          </a:xfrm>
          <a:blipFill dpi="0" rotWithShape="1">
            <a:blip r:embed="rId2">
              <a:alphaModFix amt="60000"/>
            </a:blip>
            <a:srcRect/>
            <a:stretch>
              <a:fillRect/>
            </a:stretch>
          </a:blipFill>
        </p:spPr>
        <p:txBody>
          <a:bodyPr/>
          <a:lstStyle>
            <a:lvl1pPr marL="0" indent="0">
              <a:buNone/>
              <a:defRPr/>
            </a:lvl1pPr>
          </a:lstStyle>
          <a:p>
            <a:r>
              <a:rPr lang="en-US" dirty="0"/>
              <a:t> </a:t>
            </a:r>
          </a:p>
        </p:txBody>
      </p:sp>
      <p:cxnSp>
        <p:nvCxnSpPr>
          <p:cNvPr id="4" name="Straight Connector 3">
            <a:extLst>
              <a:ext uri="{FF2B5EF4-FFF2-40B4-BE49-F238E27FC236}">
                <a16:creationId xmlns:a16="http://schemas.microsoft.com/office/drawing/2014/main" id="{A7765164-0D02-5316-1845-119CB011190B}"/>
              </a:ext>
              <a:ext uri="{C183D7F6-B498-43B3-948B-1728B52AA6E4}">
                <adec:decorative xmlns:adec="http://schemas.microsoft.com/office/drawing/2017/decorative" val="1"/>
              </a:ext>
            </a:extLst>
          </p:cNvPr>
          <p:cNvCxnSpPr>
            <a:cxnSpLocks/>
          </p:cNvCxnSpPr>
          <p:nvPr userDrawn="1"/>
        </p:nvCxnSpPr>
        <p:spPr>
          <a:xfrm>
            <a:off x="0" y="5715000"/>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Footer Placeholder 5">
            <a:extLst>
              <a:ext uri="{FF2B5EF4-FFF2-40B4-BE49-F238E27FC236}">
                <a16:creationId xmlns:a16="http://schemas.microsoft.com/office/drawing/2014/main" id="{2DFA2081-8ED6-0719-D0B6-2818D6019332}"/>
              </a:ext>
            </a:extLst>
          </p:cNvPr>
          <p:cNvSpPr>
            <a:spLocks noGrp="1"/>
          </p:cNvSpPr>
          <p:nvPr>
            <p:ph type="ftr" sz="quarter" idx="15"/>
          </p:nvPr>
        </p:nvSpPr>
        <p:spPr/>
        <p:txBody>
          <a:bodyPr/>
          <a:lstStyle/>
          <a:p>
            <a:endParaRPr lang="en-US" dirty="0"/>
          </a:p>
        </p:txBody>
      </p:sp>
      <p:sp>
        <p:nvSpPr>
          <p:cNvPr id="5" name="Date Placeholder 4">
            <a:extLst>
              <a:ext uri="{FF2B5EF4-FFF2-40B4-BE49-F238E27FC236}">
                <a16:creationId xmlns:a16="http://schemas.microsoft.com/office/drawing/2014/main" id="{9A51F47A-9B8B-A343-2C56-110E21331AE3}"/>
              </a:ext>
            </a:extLst>
          </p:cNvPr>
          <p:cNvSpPr>
            <a:spLocks noGrp="1"/>
          </p:cNvSpPr>
          <p:nvPr>
            <p:ph type="dt" sz="half" idx="14"/>
          </p:nvPr>
        </p:nvSpPr>
        <p:spPr/>
        <p:txBody>
          <a:bodyPr/>
          <a:lstStyle/>
          <a:p>
            <a:fld id="{2ABAD28B-DD56-4B56-883A-96608C765E28}" type="datetimeFigureOut">
              <a:rPr lang="en-US" smtClean="0"/>
              <a:pPr/>
              <a:t>9/24/2025</a:t>
            </a:fld>
            <a:endParaRPr lang="en-US" dirty="0"/>
          </a:p>
        </p:txBody>
      </p:sp>
      <p:sp>
        <p:nvSpPr>
          <p:cNvPr id="10" name="Slide Number Placeholder 9">
            <a:extLst>
              <a:ext uri="{FF2B5EF4-FFF2-40B4-BE49-F238E27FC236}">
                <a16:creationId xmlns:a16="http://schemas.microsoft.com/office/drawing/2014/main" id="{F259CCC4-FA9E-2074-3142-5EBA62F91B25}"/>
              </a:ext>
            </a:extLst>
          </p:cNvPr>
          <p:cNvSpPr>
            <a:spLocks noGrp="1"/>
          </p:cNvSpPr>
          <p:nvPr>
            <p:ph type="sldNum" sz="quarter" idx="16"/>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257048904"/>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tent with Picture 17">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735FAB-6C69-9305-A8CD-D9A2ADB4CBD4}"/>
              </a:ext>
            </a:extLst>
          </p:cNvPr>
          <p:cNvSpPr>
            <a:spLocks noGrp="1"/>
          </p:cNvSpPr>
          <p:nvPr>
            <p:ph type="title"/>
          </p:nvPr>
        </p:nvSpPr>
        <p:spPr>
          <a:xfrm>
            <a:off x="1090940" y="1120990"/>
            <a:ext cx="4194291" cy="1505157"/>
          </a:xfrm>
        </p:spPr>
        <p:txBody>
          <a:bodyPr anchor="t">
            <a:noAutofit/>
          </a:bodyPr>
          <a:lstStyle>
            <a:lvl1pPr>
              <a:defRPr sz="3600"/>
            </a:lvl1pPr>
          </a:lstStyle>
          <a:p>
            <a:r>
              <a:rPr lang="en-US" dirty="0"/>
              <a:t>Click to edit Master title style</a:t>
            </a:r>
          </a:p>
        </p:txBody>
      </p:sp>
      <p:sp>
        <p:nvSpPr>
          <p:cNvPr id="9" name="Picture Placeholder 10">
            <a:extLst>
              <a:ext uri="{FF2B5EF4-FFF2-40B4-BE49-F238E27FC236}">
                <a16:creationId xmlns:a16="http://schemas.microsoft.com/office/drawing/2014/main" id="{0C28B273-3A6A-8E26-2D29-29957F83B5B4}"/>
              </a:ext>
            </a:extLst>
          </p:cNvPr>
          <p:cNvSpPr>
            <a:spLocks noGrp="1"/>
          </p:cNvSpPr>
          <p:nvPr>
            <p:ph type="pic" sz="quarter" idx="15" hasCustomPrompt="1"/>
          </p:nvPr>
        </p:nvSpPr>
        <p:spPr>
          <a:xfrm>
            <a:off x="1181100" y="2840181"/>
            <a:ext cx="4104132" cy="3446317"/>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12" name="Content Placeholder 7">
            <a:extLst>
              <a:ext uri="{FF2B5EF4-FFF2-40B4-BE49-F238E27FC236}">
                <a16:creationId xmlns:a16="http://schemas.microsoft.com/office/drawing/2014/main" id="{263ECDE9-389D-5CB3-FE9B-8EFC501599B5}"/>
              </a:ext>
            </a:extLst>
          </p:cNvPr>
          <p:cNvSpPr>
            <a:spLocks noGrp="1"/>
          </p:cNvSpPr>
          <p:nvPr>
            <p:ph sz="quarter" idx="16"/>
          </p:nvPr>
        </p:nvSpPr>
        <p:spPr>
          <a:xfrm>
            <a:off x="5571977" y="1120989"/>
            <a:ext cx="6143988" cy="516551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CC8FB4D-92F2-4C28-8BFC-2AE0229C3E9A}" type="datetime1">
              <a:rPr lang="en-US" smtClean="0"/>
              <a:t>9/24/2025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AEAA3239-9EA4-4A65-A281-97F994456D9F}" type="slidenum">
              <a:rPr lang="en-US" smtClean="0"/>
              <a:t>‹#›</a:t>
            </a:fld>
            <a:endParaRPr lang="en-US"/>
          </a:p>
        </p:txBody>
      </p:sp>
      <p:cxnSp>
        <p:nvCxnSpPr>
          <p:cNvPr id="13" name="Straight Connector 12">
            <a:extLst>
              <a:ext uri="{FF2B5EF4-FFF2-40B4-BE49-F238E27FC236}">
                <a16:creationId xmlns:a16="http://schemas.microsoft.com/office/drawing/2014/main" id="{756A3193-AC76-4E78-CD10-F173CED7D4ED}"/>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1497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6547355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with Picture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093394" y="1112104"/>
            <a:ext cx="7343564" cy="932688"/>
          </a:xfrm>
        </p:spPr>
        <p:txBody>
          <a:bodyPr anchor="t"/>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1093393" y="2187258"/>
            <a:ext cx="7343565" cy="4099242"/>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 name="Straight Connector 2">
            <a:extLst>
              <a:ext uri="{FF2B5EF4-FFF2-40B4-BE49-F238E27FC236}">
                <a16:creationId xmlns:a16="http://schemas.microsoft.com/office/drawing/2014/main" id="{4D039FC6-F740-7D02-FD07-5B1B076DCE63}"/>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DC666571-786A-B2D2-4FC3-C22E71C243E1}"/>
              </a:ext>
            </a:extLst>
          </p:cNvPr>
          <p:cNvSpPr>
            <a:spLocks noGrp="1"/>
          </p:cNvSpPr>
          <p:nvPr>
            <p:ph type="ftr" sz="quarter" idx="11"/>
          </p:nvPr>
        </p:nvSpPr>
        <p:spPr>
          <a:xfrm>
            <a:off x="1093394" y="6438900"/>
            <a:ext cx="5779054" cy="419100"/>
          </a:xfrm>
        </p:spPr>
        <p:txBody>
          <a:bodyPr/>
          <a:lstStyle/>
          <a:p>
            <a:r>
              <a:rPr lang="en-US" dirty="0"/>
              <a:t>Sample Footer Text</a:t>
            </a:r>
          </a:p>
        </p:txBody>
      </p:sp>
      <p:sp>
        <p:nvSpPr>
          <p:cNvPr id="6" name="Date Placeholder 4">
            <a:extLst>
              <a:ext uri="{FF2B5EF4-FFF2-40B4-BE49-F238E27FC236}">
                <a16:creationId xmlns:a16="http://schemas.microsoft.com/office/drawing/2014/main" id="{A324A0C0-9CB0-6208-0780-67E3C7F2C02C}"/>
              </a:ext>
            </a:extLst>
          </p:cNvPr>
          <p:cNvSpPr>
            <a:spLocks noGrp="1"/>
          </p:cNvSpPr>
          <p:nvPr>
            <p:ph type="dt" sz="half" idx="15"/>
          </p:nvPr>
        </p:nvSpPr>
        <p:spPr>
          <a:xfrm>
            <a:off x="6962654" y="6438900"/>
            <a:ext cx="864704" cy="419100"/>
          </a:xfrm>
        </p:spPr>
        <p:txBody>
          <a:bodyPr/>
          <a:lstStyle/>
          <a:p>
            <a:fld id="{2ABAD28B-DD56-4B56-883A-96608C765E28}" type="datetimeFigureOut">
              <a:rPr lang="en-US" smtClean="0"/>
              <a:pPr/>
              <a:t>9/24/2025</a:t>
            </a:fld>
            <a:endParaRPr lang="en-US" dirty="0"/>
          </a:p>
        </p:txBody>
      </p:sp>
      <p:sp>
        <p:nvSpPr>
          <p:cNvPr id="7" name="Slide Number Placeholder 5">
            <a:extLst>
              <a:ext uri="{FF2B5EF4-FFF2-40B4-BE49-F238E27FC236}">
                <a16:creationId xmlns:a16="http://schemas.microsoft.com/office/drawing/2014/main" id="{7F7421E2-5EEC-7791-DBEE-600FF5170816}"/>
              </a:ext>
            </a:extLst>
          </p:cNvPr>
          <p:cNvSpPr>
            <a:spLocks noGrp="1"/>
          </p:cNvSpPr>
          <p:nvPr>
            <p:ph type="sldNum" sz="quarter" idx="12"/>
          </p:nvPr>
        </p:nvSpPr>
        <p:spPr>
          <a:xfrm>
            <a:off x="7835522" y="6438900"/>
            <a:ext cx="601436" cy="419100"/>
          </a:xfrm>
        </p:spPr>
        <p:txBody>
          <a:bodyPr/>
          <a:lstStyle/>
          <a:p>
            <a:fld id="{AEAA3239-9EA4-4A65-A281-97F994456D9F}" type="slidenum">
              <a:rPr lang="en-US" smtClean="0"/>
              <a:t>‹#›</a:t>
            </a:fld>
            <a:endParaRPr lang="en-US"/>
          </a:p>
        </p:txBody>
      </p:sp>
      <p:sp>
        <p:nvSpPr>
          <p:cNvPr id="12" name="Picture Placeholder 10">
            <a:extLst>
              <a:ext uri="{FF2B5EF4-FFF2-40B4-BE49-F238E27FC236}">
                <a16:creationId xmlns:a16="http://schemas.microsoft.com/office/drawing/2014/main" id="{61964118-5CFA-FFA8-E19F-A107D63DDC08}"/>
              </a:ext>
            </a:extLst>
          </p:cNvPr>
          <p:cNvSpPr>
            <a:spLocks noGrp="1"/>
          </p:cNvSpPr>
          <p:nvPr>
            <p:ph type="pic" sz="quarter" idx="13" hasCustomPrompt="1"/>
          </p:nvPr>
        </p:nvSpPr>
        <p:spPr>
          <a:xfrm>
            <a:off x="8665559" y="0"/>
            <a:ext cx="3526439"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3027969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1525412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7017795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4785195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t>‹#›</a:t>
            </a:fld>
            <a:endParaRPr lang="en-US" dirty="0"/>
          </a:p>
        </p:txBody>
      </p:sp>
      <p:cxnSp>
        <p:nvCxnSpPr>
          <p:cNvPr id="8" name="Straight Connector 7">
            <a:extLst>
              <a:ext uri="{FF2B5EF4-FFF2-40B4-BE49-F238E27FC236}">
                <a16:creationId xmlns:a16="http://schemas.microsoft.com/office/drawing/2014/main" id="{54EED215-995E-1DA9-58B0-4EE71D7176CA}"/>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334387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DF5BAF5-ABAB-4575-8E56-D109A3D17F9F}" type="slidenum">
              <a:rPr lang="en-US" smtClean="0"/>
              <a:t>‹#›</a:t>
            </a:fld>
            <a:endParaRPr lang="en-US" dirty="0"/>
          </a:p>
        </p:txBody>
      </p:sp>
      <p:cxnSp>
        <p:nvCxnSpPr>
          <p:cNvPr id="10" name="Straight Connector 9">
            <a:extLst>
              <a:ext uri="{FF2B5EF4-FFF2-40B4-BE49-F238E27FC236}">
                <a16:creationId xmlns:a16="http://schemas.microsoft.com/office/drawing/2014/main" id="{FEAB4E88-E260-6CCE-9518-431C0C1C744D}"/>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68145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7DF5BAF5-ABAB-4575-8E56-D109A3D17F9F}" type="slidenum">
              <a:rPr lang="en-US" smtClean="0"/>
              <a:t>‹#›</a:t>
            </a:fld>
            <a:endParaRPr lang="en-US" dirty="0"/>
          </a:p>
        </p:txBody>
      </p:sp>
      <p:cxnSp>
        <p:nvCxnSpPr>
          <p:cNvPr id="3" name="Straight Connector 2">
            <a:extLst>
              <a:ext uri="{FF2B5EF4-FFF2-40B4-BE49-F238E27FC236}">
                <a16:creationId xmlns:a16="http://schemas.microsoft.com/office/drawing/2014/main" id="{79C2EE07-43C7-F26A-06D2-46553AF363DD}"/>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45761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5822158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12DB3EA1-DD0C-4B8D-8364-52024B4530F1}" type="datetime1">
              <a:rPr lang="en-US" smtClean="0"/>
              <a:t>9/24/2025</a:t>
            </a:fld>
            <a:endParaRPr lang="en-US" dirty="0"/>
          </a:p>
        </p:txBody>
      </p:sp>
      <p:sp>
        <p:nvSpPr>
          <p:cNvPr id="5" name="Footer Placeholder 5"/>
          <p:cNvSpPr>
            <a:spLocks noGrp="1"/>
          </p:cNvSpPr>
          <p:nvPr>
            <p:ph type="ftr" sz="quarter" idx="11"/>
          </p:nvPr>
        </p:nvSpPr>
        <p:spPr/>
        <p:txBody>
          <a:bodyPr/>
          <a:lstStyle/>
          <a:p>
            <a:r>
              <a:rPr lang="en-US"/>
              <a:t>Sample Footer Text</a:t>
            </a:r>
            <a:endParaRPr lang="en-US" dirty="0"/>
          </a:p>
        </p:txBody>
      </p:sp>
      <p:sp>
        <p:nvSpPr>
          <p:cNvPr id="6" name="Slide Number Placeholder 6"/>
          <p:cNvSpPr>
            <a:spLocks noGrp="1"/>
          </p:cNvSpPr>
          <p:nvPr>
            <p:ph type="sldNum" sz="quarter" idx="12"/>
          </p:nvPr>
        </p:nvSpPr>
        <p:spPr/>
        <p:txBody>
          <a:bodyPr/>
          <a:lstStyle/>
          <a:p>
            <a:fld id="{CC057153-B650-4DEB-B370-79DDCFDCE934}" type="slidenum">
              <a:rPr lang="en-US" smtClean="0"/>
              <a:t>‹#›</a:t>
            </a:fld>
            <a:endParaRPr lang="en-US" dirty="0"/>
          </a:p>
        </p:txBody>
      </p:sp>
      <p:cxnSp>
        <p:nvCxnSpPr>
          <p:cNvPr id="8" name="Straight Connector 7">
            <a:extLst>
              <a:ext uri="{FF2B5EF4-FFF2-40B4-BE49-F238E27FC236}">
                <a16:creationId xmlns:a16="http://schemas.microsoft.com/office/drawing/2014/main" id="{50143B96-8C49-0EFB-CE51-A078BBB942E0}"/>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929197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477689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0082299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4975061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68546274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158943164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58905429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82225510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85414514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03173785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74525907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Content with Picture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093394" y="1112104"/>
            <a:ext cx="7343564" cy="932688"/>
          </a:xfrm>
        </p:spPr>
        <p:txBody>
          <a:bodyPr anchor="t"/>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1093393" y="2187258"/>
            <a:ext cx="7343565" cy="4099242"/>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 name="Straight Connector 2">
            <a:extLst>
              <a:ext uri="{FF2B5EF4-FFF2-40B4-BE49-F238E27FC236}">
                <a16:creationId xmlns:a16="http://schemas.microsoft.com/office/drawing/2014/main" id="{4D039FC6-F740-7D02-FD07-5B1B076DCE63}"/>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DC666571-786A-B2D2-4FC3-C22E71C243E1}"/>
              </a:ext>
            </a:extLst>
          </p:cNvPr>
          <p:cNvSpPr>
            <a:spLocks noGrp="1"/>
          </p:cNvSpPr>
          <p:nvPr>
            <p:ph type="ftr" sz="quarter" idx="11"/>
          </p:nvPr>
        </p:nvSpPr>
        <p:spPr>
          <a:xfrm>
            <a:off x="1093394" y="6438900"/>
            <a:ext cx="5779054" cy="419100"/>
          </a:xfrm>
        </p:spPr>
        <p:txBody>
          <a:bodyPr/>
          <a:lstStyle/>
          <a:p>
            <a:r>
              <a:rPr lang="en-US" dirty="0"/>
              <a:t>Sample Footer Text</a:t>
            </a:r>
          </a:p>
        </p:txBody>
      </p:sp>
      <p:sp>
        <p:nvSpPr>
          <p:cNvPr id="6" name="Date Placeholder 4">
            <a:extLst>
              <a:ext uri="{FF2B5EF4-FFF2-40B4-BE49-F238E27FC236}">
                <a16:creationId xmlns:a16="http://schemas.microsoft.com/office/drawing/2014/main" id="{A324A0C0-9CB0-6208-0780-67E3C7F2C02C}"/>
              </a:ext>
            </a:extLst>
          </p:cNvPr>
          <p:cNvSpPr>
            <a:spLocks noGrp="1"/>
          </p:cNvSpPr>
          <p:nvPr>
            <p:ph type="dt" sz="half" idx="15"/>
          </p:nvPr>
        </p:nvSpPr>
        <p:spPr>
          <a:xfrm>
            <a:off x="6962654" y="6438900"/>
            <a:ext cx="864704" cy="419100"/>
          </a:xfrm>
        </p:spPr>
        <p:txBody>
          <a:bodyPr/>
          <a:lstStyle/>
          <a:p>
            <a:fld id="{2ABAD28B-DD56-4B56-883A-96608C765E28}" type="datetimeFigureOut">
              <a:rPr lang="en-US" smtClean="0"/>
              <a:pPr/>
              <a:t>9/24/2025</a:t>
            </a:fld>
            <a:endParaRPr lang="en-US" dirty="0"/>
          </a:p>
        </p:txBody>
      </p:sp>
      <p:sp>
        <p:nvSpPr>
          <p:cNvPr id="7" name="Slide Number Placeholder 5">
            <a:extLst>
              <a:ext uri="{FF2B5EF4-FFF2-40B4-BE49-F238E27FC236}">
                <a16:creationId xmlns:a16="http://schemas.microsoft.com/office/drawing/2014/main" id="{7F7421E2-5EEC-7791-DBEE-600FF5170816}"/>
              </a:ext>
            </a:extLst>
          </p:cNvPr>
          <p:cNvSpPr>
            <a:spLocks noGrp="1"/>
          </p:cNvSpPr>
          <p:nvPr>
            <p:ph type="sldNum" sz="quarter" idx="12"/>
          </p:nvPr>
        </p:nvSpPr>
        <p:spPr>
          <a:xfrm>
            <a:off x="7835522" y="6438900"/>
            <a:ext cx="601436" cy="419100"/>
          </a:xfrm>
        </p:spPr>
        <p:txBody>
          <a:bodyPr/>
          <a:lstStyle/>
          <a:p>
            <a:fld id="{AEAA3239-9EA4-4A65-A281-97F994456D9F}" type="slidenum">
              <a:rPr lang="en-US" smtClean="0"/>
              <a:t>‹#›</a:t>
            </a:fld>
            <a:endParaRPr lang="en-US"/>
          </a:p>
        </p:txBody>
      </p:sp>
      <p:sp>
        <p:nvSpPr>
          <p:cNvPr id="12" name="Picture Placeholder 10">
            <a:extLst>
              <a:ext uri="{FF2B5EF4-FFF2-40B4-BE49-F238E27FC236}">
                <a16:creationId xmlns:a16="http://schemas.microsoft.com/office/drawing/2014/main" id="{61964118-5CFA-FFA8-E19F-A107D63DDC08}"/>
              </a:ext>
            </a:extLst>
          </p:cNvPr>
          <p:cNvSpPr>
            <a:spLocks noGrp="1"/>
          </p:cNvSpPr>
          <p:nvPr>
            <p:ph type="pic" sz="quarter" idx="13" hasCustomPrompt="1"/>
          </p:nvPr>
        </p:nvSpPr>
        <p:spPr>
          <a:xfrm>
            <a:off x="8665559" y="0"/>
            <a:ext cx="3526439"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39491790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Content with Picture 17">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735FAB-6C69-9305-A8CD-D9A2ADB4CBD4}"/>
              </a:ext>
            </a:extLst>
          </p:cNvPr>
          <p:cNvSpPr>
            <a:spLocks noGrp="1"/>
          </p:cNvSpPr>
          <p:nvPr>
            <p:ph type="title"/>
          </p:nvPr>
        </p:nvSpPr>
        <p:spPr>
          <a:xfrm>
            <a:off x="1090940" y="1120990"/>
            <a:ext cx="4194291" cy="1505157"/>
          </a:xfrm>
        </p:spPr>
        <p:txBody>
          <a:bodyPr anchor="t">
            <a:noAutofit/>
          </a:bodyPr>
          <a:lstStyle>
            <a:lvl1pPr>
              <a:defRPr sz="3600"/>
            </a:lvl1pPr>
          </a:lstStyle>
          <a:p>
            <a:r>
              <a:rPr lang="en-US" dirty="0"/>
              <a:t>Click to edit Master title style</a:t>
            </a:r>
          </a:p>
        </p:txBody>
      </p:sp>
      <p:sp>
        <p:nvSpPr>
          <p:cNvPr id="9" name="Picture Placeholder 10">
            <a:extLst>
              <a:ext uri="{FF2B5EF4-FFF2-40B4-BE49-F238E27FC236}">
                <a16:creationId xmlns:a16="http://schemas.microsoft.com/office/drawing/2014/main" id="{0C28B273-3A6A-8E26-2D29-29957F83B5B4}"/>
              </a:ext>
            </a:extLst>
          </p:cNvPr>
          <p:cNvSpPr>
            <a:spLocks noGrp="1"/>
          </p:cNvSpPr>
          <p:nvPr>
            <p:ph type="pic" sz="quarter" idx="15" hasCustomPrompt="1"/>
          </p:nvPr>
        </p:nvSpPr>
        <p:spPr>
          <a:xfrm>
            <a:off x="1181100" y="2840181"/>
            <a:ext cx="4104132" cy="3446317"/>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12" name="Content Placeholder 7">
            <a:extLst>
              <a:ext uri="{FF2B5EF4-FFF2-40B4-BE49-F238E27FC236}">
                <a16:creationId xmlns:a16="http://schemas.microsoft.com/office/drawing/2014/main" id="{263ECDE9-389D-5CB3-FE9B-8EFC501599B5}"/>
              </a:ext>
            </a:extLst>
          </p:cNvPr>
          <p:cNvSpPr>
            <a:spLocks noGrp="1"/>
          </p:cNvSpPr>
          <p:nvPr>
            <p:ph sz="quarter" idx="16"/>
          </p:nvPr>
        </p:nvSpPr>
        <p:spPr>
          <a:xfrm>
            <a:off x="5571977" y="1120989"/>
            <a:ext cx="6143988" cy="516551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CC8FB4D-92F2-4C28-8BFC-2AE0229C3E9A}" type="datetime1">
              <a:rPr lang="en-US" smtClean="0"/>
              <a:t>9/24/2025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AEAA3239-9EA4-4A65-A281-97F994456D9F}" type="slidenum">
              <a:rPr lang="en-US" smtClean="0"/>
              <a:t>‹#›</a:t>
            </a:fld>
            <a:endParaRPr lang="en-US"/>
          </a:p>
        </p:txBody>
      </p:sp>
      <p:cxnSp>
        <p:nvCxnSpPr>
          <p:cNvPr id="13" name="Straight Connector 12">
            <a:extLst>
              <a:ext uri="{FF2B5EF4-FFF2-40B4-BE49-F238E27FC236}">
                <a16:creationId xmlns:a16="http://schemas.microsoft.com/office/drawing/2014/main" id="{756A3193-AC76-4E78-CD10-F173CED7D4ED}"/>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3999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t>‹#›</a:t>
            </a:fld>
            <a:endParaRPr lang="en-US" dirty="0"/>
          </a:p>
        </p:txBody>
      </p:sp>
      <p:cxnSp>
        <p:nvCxnSpPr>
          <p:cNvPr id="8" name="Straight Connector 7">
            <a:extLst>
              <a:ext uri="{FF2B5EF4-FFF2-40B4-BE49-F238E27FC236}">
                <a16:creationId xmlns:a16="http://schemas.microsoft.com/office/drawing/2014/main" id="{833A3E00-F62C-B9D0-0783-40F3EDE2F21A}"/>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94732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51894493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5722417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17589186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7DF5BAF5-ABAB-4575-8E56-D109A3D17F9F}" type="slidenum">
              <a:rPr lang="en-US" smtClean="0"/>
              <a:t>‹#›</a:t>
            </a:fld>
            <a:endParaRPr lang="en-US" dirty="0"/>
          </a:p>
        </p:txBody>
      </p:sp>
      <p:cxnSp>
        <p:nvCxnSpPr>
          <p:cNvPr id="2" name="Straight Connector 1">
            <a:extLst>
              <a:ext uri="{FF2B5EF4-FFF2-40B4-BE49-F238E27FC236}">
                <a16:creationId xmlns:a16="http://schemas.microsoft.com/office/drawing/2014/main" id="{01E52610-7F8C-C7EC-6471-671260587852}"/>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291478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DF5BAF5-ABAB-4575-8E56-D109A3D17F9F}" type="slidenum">
              <a:rPr lang="en-US" smtClean="0"/>
              <a:t>‹#›</a:t>
            </a:fld>
            <a:endParaRPr lang="en-US" dirty="0"/>
          </a:p>
        </p:txBody>
      </p:sp>
      <p:cxnSp>
        <p:nvCxnSpPr>
          <p:cNvPr id="2" name="Straight Connector 1">
            <a:extLst>
              <a:ext uri="{FF2B5EF4-FFF2-40B4-BE49-F238E27FC236}">
                <a16:creationId xmlns:a16="http://schemas.microsoft.com/office/drawing/2014/main" id="{0F268ED7-5EED-E56C-6565-438C1CB1FD6F}"/>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57005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DF5BAF5-ABAB-4575-8E56-D109A3D17F9F}" type="slidenum">
              <a:rPr lang="en-US" smtClean="0"/>
              <a:t>‹#›</a:t>
            </a:fld>
            <a:endParaRPr lang="en-US" dirty="0"/>
          </a:p>
        </p:txBody>
      </p:sp>
      <p:cxnSp>
        <p:nvCxnSpPr>
          <p:cNvPr id="6" name="Straight Connector 5">
            <a:extLst>
              <a:ext uri="{FF2B5EF4-FFF2-40B4-BE49-F238E27FC236}">
                <a16:creationId xmlns:a16="http://schemas.microsoft.com/office/drawing/2014/main" id="{82FE62AC-6821-FB97-E99B-E570678CD664}"/>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05530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50036168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2DB3EA1-DD0C-4B8D-8364-52024B4530F1}" type="datetime1">
              <a:rPr lang="en-US" smtClean="0"/>
              <a:t>9/24/2025</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dirty="0"/>
          </a:p>
        </p:txBody>
      </p:sp>
      <p:cxnSp>
        <p:nvCxnSpPr>
          <p:cNvPr id="8" name="Straight Connector 7">
            <a:extLst>
              <a:ext uri="{FF2B5EF4-FFF2-40B4-BE49-F238E27FC236}">
                <a16:creationId xmlns:a16="http://schemas.microsoft.com/office/drawing/2014/main" id="{A0A6B553-03C4-AE26-72C3-406889A717F6}"/>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04489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42973384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072413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DF5BAF5-ABAB-4575-8E56-D109A3D17F9F}" type="slidenum">
              <a:rPr lang="en-US" smtClean="0"/>
              <a:t>‹#›</a:t>
            </a:fld>
            <a:endParaRPr lang="en-US" dirty="0"/>
          </a:p>
        </p:txBody>
      </p:sp>
      <p:cxnSp>
        <p:nvCxnSpPr>
          <p:cNvPr id="10" name="Straight Connector 9">
            <a:extLst>
              <a:ext uri="{FF2B5EF4-FFF2-40B4-BE49-F238E27FC236}">
                <a16:creationId xmlns:a16="http://schemas.microsoft.com/office/drawing/2014/main" id="{E9006D10-348E-9CEA-0ED3-0EF0D635241D}"/>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959299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DF5BAF5-ABAB-4575-8E56-D109A3D17F9F}"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33920139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9500488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DF5BAF5-ABAB-4575-8E56-D109A3D17F9F}"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0888298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34142058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07626924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72295777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Content with Picture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093394" y="1112104"/>
            <a:ext cx="7343564" cy="932688"/>
          </a:xfrm>
        </p:spPr>
        <p:txBody>
          <a:bodyPr anchor="t"/>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1093393" y="2187258"/>
            <a:ext cx="7343565" cy="4099242"/>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 name="Straight Connector 2">
            <a:extLst>
              <a:ext uri="{FF2B5EF4-FFF2-40B4-BE49-F238E27FC236}">
                <a16:creationId xmlns:a16="http://schemas.microsoft.com/office/drawing/2014/main" id="{4D039FC6-F740-7D02-FD07-5B1B076DCE63}"/>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DC666571-786A-B2D2-4FC3-C22E71C243E1}"/>
              </a:ext>
            </a:extLst>
          </p:cNvPr>
          <p:cNvSpPr>
            <a:spLocks noGrp="1"/>
          </p:cNvSpPr>
          <p:nvPr>
            <p:ph type="ftr" sz="quarter" idx="11"/>
          </p:nvPr>
        </p:nvSpPr>
        <p:spPr>
          <a:xfrm>
            <a:off x="1093394" y="6438900"/>
            <a:ext cx="5779054" cy="419100"/>
          </a:xfrm>
        </p:spPr>
        <p:txBody>
          <a:bodyPr/>
          <a:lstStyle/>
          <a:p>
            <a:r>
              <a:rPr lang="en-US" dirty="0"/>
              <a:t>Sample Footer Text</a:t>
            </a:r>
          </a:p>
        </p:txBody>
      </p:sp>
      <p:sp>
        <p:nvSpPr>
          <p:cNvPr id="6" name="Date Placeholder 4">
            <a:extLst>
              <a:ext uri="{FF2B5EF4-FFF2-40B4-BE49-F238E27FC236}">
                <a16:creationId xmlns:a16="http://schemas.microsoft.com/office/drawing/2014/main" id="{A324A0C0-9CB0-6208-0780-67E3C7F2C02C}"/>
              </a:ext>
            </a:extLst>
          </p:cNvPr>
          <p:cNvSpPr>
            <a:spLocks noGrp="1"/>
          </p:cNvSpPr>
          <p:nvPr>
            <p:ph type="dt" sz="half" idx="15"/>
          </p:nvPr>
        </p:nvSpPr>
        <p:spPr>
          <a:xfrm>
            <a:off x="6962654" y="6438900"/>
            <a:ext cx="864704" cy="419100"/>
          </a:xfrm>
        </p:spPr>
        <p:txBody>
          <a:bodyPr/>
          <a:lstStyle/>
          <a:p>
            <a:fld id="{2ABAD28B-DD56-4B56-883A-96608C765E28}" type="datetimeFigureOut">
              <a:rPr lang="en-US" smtClean="0"/>
              <a:pPr/>
              <a:t>9/24/2025</a:t>
            </a:fld>
            <a:endParaRPr lang="en-US" dirty="0"/>
          </a:p>
        </p:txBody>
      </p:sp>
      <p:sp>
        <p:nvSpPr>
          <p:cNvPr id="7" name="Slide Number Placeholder 5">
            <a:extLst>
              <a:ext uri="{FF2B5EF4-FFF2-40B4-BE49-F238E27FC236}">
                <a16:creationId xmlns:a16="http://schemas.microsoft.com/office/drawing/2014/main" id="{7F7421E2-5EEC-7791-DBEE-600FF5170816}"/>
              </a:ext>
            </a:extLst>
          </p:cNvPr>
          <p:cNvSpPr>
            <a:spLocks noGrp="1"/>
          </p:cNvSpPr>
          <p:nvPr>
            <p:ph type="sldNum" sz="quarter" idx="12"/>
          </p:nvPr>
        </p:nvSpPr>
        <p:spPr>
          <a:xfrm>
            <a:off x="7835522" y="6438900"/>
            <a:ext cx="601436" cy="419100"/>
          </a:xfrm>
        </p:spPr>
        <p:txBody>
          <a:bodyPr/>
          <a:lstStyle/>
          <a:p>
            <a:fld id="{AEAA3239-9EA4-4A65-A281-97F994456D9F}" type="slidenum">
              <a:rPr lang="en-US" smtClean="0"/>
              <a:t>‹#›</a:t>
            </a:fld>
            <a:endParaRPr lang="en-US"/>
          </a:p>
        </p:txBody>
      </p:sp>
      <p:sp>
        <p:nvSpPr>
          <p:cNvPr id="12" name="Picture Placeholder 10">
            <a:extLst>
              <a:ext uri="{FF2B5EF4-FFF2-40B4-BE49-F238E27FC236}">
                <a16:creationId xmlns:a16="http://schemas.microsoft.com/office/drawing/2014/main" id="{61964118-5CFA-FFA8-E19F-A107D63DDC08}"/>
              </a:ext>
            </a:extLst>
          </p:cNvPr>
          <p:cNvSpPr>
            <a:spLocks noGrp="1"/>
          </p:cNvSpPr>
          <p:nvPr>
            <p:ph type="pic" sz="quarter" idx="13" hasCustomPrompt="1"/>
          </p:nvPr>
        </p:nvSpPr>
        <p:spPr>
          <a:xfrm>
            <a:off x="8665559" y="0"/>
            <a:ext cx="3526439"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379322646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1_Content with Picture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093394" y="1112104"/>
            <a:ext cx="7343564" cy="932688"/>
          </a:xfrm>
        </p:spPr>
        <p:txBody>
          <a:bodyPr anchor="t"/>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1093393" y="2187258"/>
            <a:ext cx="7343565" cy="4099242"/>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 name="Straight Connector 2">
            <a:extLst>
              <a:ext uri="{FF2B5EF4-FFF2-40B4-BE49-F238E27FC236}">
                <a16:creationId xmlns:a16="http://schemas.microsoft.com/office/drawing/2014/main" id="{4D039FC6-F740-7D02-FD07-5B1B076DCE63}"/>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DC666571-786A-B2D2-4FC3-C22E71C243E1}"/>
              </a:ext>
            </a:extLst>
          </p:cNvPr>
          <p:cNvSpPr>
            <a:spLocks noGrp="1"/>
          </p:cNvSpPr>
          <p:nvPr>
            <p:ph type="ftr" sz="quarter" idx="11"/>
          </p:nvPr>
        </p:nvSpPr>
        <p:spPr>
          <a:xfrm>
            <a:off x="1093394" y="6438900"/>
            <a:ext cx="5779054" cy="419100"/>
          </a:xfrm>
        </p:spPr>
        <p:txBody>
          <a:bodyPr/>
          <a:lstStyle/>
          <a:p>
            <a:r>
              <a:rPr lang="en-US" dirty="0"/>
              <a:t>Sample Footer Text</a:t>
            </a:r>
          </a:p>
        </p:txBody>
      </p:sp>
      <p:sp>
        <p:nvSpPr>
          <p:cNvPr id="6" name="Date Placeholder 4">
            <a:extLst>
              <a:ext uri="{FF2B5EF4-FFF2-40B4-BE49-F238E27FC236}">
                <a16:creationId xmlns:a16="http://schemas.microsoft.com/office/drawing/2014/main" id="{A324A0C0-9CB0-6208-0780-67E3C7F2C02C}"/>
              </a:ext>
            </a:extLst>
          </p:cNvPr>
          <p:cNvSpPr>
            <a:spLocks noGrp="1"/>
          </p:cNvSpPr>
          <p:nvPr>
            <p:ph type="dt" sz="half" idx="15"/>
          </p:nvPr>
        </p:nvSpPr>
        <p:spPr>
          <a:xfrm>
            <a:off x="6962654" y="6438900"/>
            <a:ext cx="864704" cy="419100"/>
          </a:xfrm>
        </p:spPr>
        <p:txBody>
          <a:bodyPr/>
          <a:lstStyle/>
          <a:p>
            <a:fld id="{2ABAD28B-DD56-4B56-883A-96608C765E28}" type="datetimeFigureOut">
              <a:rPr lang="en-US" smtClean="0"/>
              <a:pPr/>
              <a:t>9/24/2025</a:t>
            </a:fld>
            <a:endParaRPr lang="en-US" dirty="0"/>
          </a:p>
        </p:txBody>
      </p:sp>
      <p:sp>
        <p:nvSpPr>
          <p:cNvPr id="7" name="Slide Number Placeholder 5">
            <a:extLst>
              <a:ext uri="{FF2B5EF4-FFF2-40B4-BE49-F238E27FC236}">
                <a16:creationId xmlns:a16="http://schemas.microsoft.com/office/drawing/2014/main" id="{7F7421E2-5EEC-7791-DBEE-600FF5170816}"/>
              </a:ext>
            </a:extLst>
          </p:cNvPr>
          <p:cNvSpPr>
            <a:spLocks noGrp="1"/>
          </p:cNvSpPr>
          <p:nvPr>
            <p:ph type="sldNum" sz="quarter" idx="12"/>
          </p:nvPr>
        </p:nvSpPr>
        <p:spPr>
          <a:xfrm>
            <a:off x="7835522" y="6438900"/>
            <a:ext cx="601436" cy="419100"/>
          </a:xfrm>
        </p:spPr>
        <p:txBody>
          <a:bodyPr/>
          <a:lstStyle/>
          <a:p>
            <a:fld id="{AEAA3239-9EA4-4A65-A281-97F994456D9F}" type="slidenum">
              <a:rPr lang="en-US" smtClean="0"/>
              <a:t>‹#›</a:t>
            </a:fld>
            <a:endParaRPr lang="en-US"/>
          </a:p>
        </p:txBody>
      </p:sp>
      <p:sp>
        <p:nvSpPr>
          <p:cNvPr id="12" name="Picture Placeholder 10">
            <a:extLst>
              <a:ext uri="{FF2B5EF4-FFF2-40B4-BE49-F238E27FC236}">
                <a16:creationId xmlns:a16="http://schemas.microsoft.com/office/drawing/2014/main" id="{61964118-5CFA-FFA8-E19F-A107D63DDC08}"/>
              </a:ext>
            </a:extLst>
          </p:cNvPr>
          <p:cNvSpPr>
            <a:spLocks noGrp="1"/>
          </p:cNvSpPr>
          <p:nvPr>
            <p:ph type="pic" sz="quarter" idx="13" hasCustomPrompt="1"/>
          </p:nvPr>
        </p:nvSpPr>
        <p:spPr>
          <a:xfrm>
            <a:off x="8665559" y="0"/>
            <a:ext cx="3526439"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189848961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421065024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557705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7DF5BAF5-ABAB-4575-8E56-D109A3D17F9F}" type="slidenum">
              <a:rPr lang="en-US" smtClean="0"/>
              <a:t>‹#›</a:t>
            </a:fld>
            <a:endParaRPr lang="en-US" dirty="0"/>
          </a:p>
        </p:txBody>
      </p:sp>
      <p:cxnSp>
        <p:nvCxnSpPr>
          <p:cNvPr id="3" name="Straight Connector 2">
            <a:extLst>
              <a:ext uri="{FF2B5EF4-FFF2-40B4-BE49-F238E27FC236}">
                <a16:creationId xmlns:a16="http://schemas.microsoft.com/office/drawing/2014/main" id="{3907D3F7-A5EE-F80F-5B9A-ECB594762184}"/>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797778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4390729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t>‹#›</a:t>
            </a:fld>
            <a:endParaRPr lang="en-US" dirty="0"/>
          </a:p>
        </p:txBody>
      </p:sp>
      <p:cxnSp>
        <p:nvCxnSpPr>
          <p:cNvPr id="8" name="Straight Connector 7">
            <a:extLst>
              <a:ext uri="{FF2B5EF4-FFF2-40B4-BE49-F238E27FC236}">
                <a16:creationId xmlns:a16="http://schemas.microsoft.com/office/drawing/2014/main" id="{6AB62A24-9F91-9CBB-7F4F-DD0616606475}"/>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556436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DF5BAF5-ABAB-4575-8E56-D109A3D17F9F}" type="slidenum">
              <a:rPr lang="en-US" smtClean="0"/>
              <a:t>‹#›</a:t>
            </a:fld>
            <a:endParaRPr lang="en-US" dirty="0"/>
          </a:p>
        </p:txBody>
      </p:sp>
      <p:cxnSp>
        <p:nvCxnSpPr>
          <p:cNvPr id="10" name="Straight Connector 9">
            <a:extLst>
              <a:ext uri="{FF2B5EF4-FFF2-40B4-BE49-F238E27FC236}">
                <a16:creationId xmlns:a16="http://schemas.microsoft.com/office/drawing/2014/main" id="{45153DA2-7F48-AB2F-2591-8B8F1692D11E}"/>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359681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DF5BAF5-ABAB-4575-8E56-D109A3D17F9F}" type="slidenum">
              <a:rPr lang="en-US" smtClean="0"/>
              <a:t>‹#›</a:t>
            </a:fld>
            <a:endParaRPr lang="en-US" dirty="0"/>
          </a:p>
        </p:txBody>
      </p:sp>
      <p:cxnSp>
        <p:nvCxnSpPr>
          <p:cNvPr id="6" name="Straight Connector 5">
            <a:extLst>
              <a:ext uri="{FF2B5EF4-FFF2-40B4-BE49-F238E27FC236}">
                <a16:creationId xmlns:a16="http://schemas.microsoft.com/office/drawing/2014/main" id="{DD2D7FDB-8CA3-3A2E-B0A9-EC4C8AC09F0A}"/>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456686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75672608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DB3EA1-DD0C-4B8D-8364-52024B4530F1}" type="datetime1">
              <a:rPr lang="en-US" smtClean="0"/>
              <a:t>9/24/2025</a:t>
            </a:fld>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dirty="0"/>
          </a:p>
        </p:txBody>
      </p:sp>
      <p:cxnSp>
        <p:nvCxnSpPr>
          <p:cNvPr id="8" name="Straight Connector 7">
            <a:extLst>
              <a:ext uri="{FF2B5EF4-FFF2-40B4-BE49-F238E27FC236}">
                <a16:creationId xmlns:a16="http://schemas.microsoft.com/office/drawing/2014/main" id="{ACFB080F-B84C-A80A-B6CD-F071409BD3DC}"/>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11101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423752442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71760745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5998881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034436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33798796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7332729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50166060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9855583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27854656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Content with Picture 17">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735FAB-6C69-9305-A8CD-D9A2ADB4CBD4}"/>
              </a:ext>
            </a:extLst>
          </p:cNvPr>
          <p:cNvSpPr>
            <a:spLocks noGrp="1"/>
          </p:cNvSpPr>
          <p:nvPr>
            <p:ph type="title"/>
          </p:nvPr>
        </p:nvSpPr>
        <p:spPr>
          <a:xfrm>
            <a:off x="1090940" y="1120990"/>
            <a:ext cx="4194291" cy="1505157"/>
          </a:xfrm>
        </p:spPr>
        <p:txBody>
          <a:bodyPr anchor="t">
            <a:noAutofit/>
          </a:bodyPr>
          <a:lstStyle>
            <a:lvl1pPr>
              <a:defRPr sz="3600"/>
            </a:lvl1pPr>
          </a:lstStyle>
          <a:p>
            <a:r>
              <a:rPr lang="en-US" dirty="0"/>
              <a:t>Click to edit Master title style</a:t>
            </a:r>
          </a:p>
        </p:txBody>
      </p:sp>
      <p:sp>
        <p:nvSpPr>
          <p:cNvPr id="9" name="Picture Placeholder 10">
            <a:extLst>
              <a:ext uri="{FF2B5EF4-FFF2-40B4-BE49-F238E27FC236}">
                <a16:creationId xmlns:a16="http://schemas.microsoft.com/office/drawing/2014/main" id="{0C28B273-3A6A-8E26-2D29-29957F83B5B4}"/>
              </a:ext>
            </a:extLst>
          </p:cNvPr>
          <p:cNvSpPr>
            <a:spLocks noGrp="1"/>
          </p:cNvSpPr>
          <p:nvPr>
            <p:ph type="pic" sz="quarter" idx="15" hasCustomPrompt="1"/>
          </p:nvPr>
        </p:nvSpPr>
        <p:spPr>
          <a:xfrm>
            <a:off x="1181100" y="2840181"/>
            <a:ext cx="4104132" cy="3446317"/>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12" name="Content Placeholder 7">
            <a:extLst>
              <a:ext uri="{FF2B5EF4-FFF2-40B4-BE49-F238E27FC236}">
                <a16:creationId xmlns:a16="http://schemas.microsoft.com/office/drawing/2014/main" id="{263ECDE9-389D-5CB3-FE9B-8EFC501599B5}"/>
              </a:ext>
            </a:extLst>
          </p:cNvPr>
          <p:cNvSpPr>
            <a:spLocks noGrp="1"/>
          </p:cNvSpPr>
          <p:nvPr>
            <p:ph sz="quarter" idx="16"/>
          </p:nvPr>
        </p:nvSpPr>
        <p:spPr>
          <a:xfrm>
            <a:off x="5571977" y="1120989"/>
            <a:ext cx="6143988" cy="516551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CC8FB4D-92F2-4C28-8BFC-2AE0229C3E9A}" type="datetime1">
              <a:rPr lang="en-US" smtClean="0"/>
              <a:t>9/24/2025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AEAA3239-9EA4-4A65-A281-97F994456D9F}" type="slidenum">
              <a:rPr lang="en-US" smtClean="0"/>
              <a:t>‹#›</a:t>
            </a:fld>
            <a:endParaRPr lang="en-US"/>
          </a:p>
        </p:txBody>
      </p:sp>
      <p:cxnSp>
        <p:nvCxnSpPr>
          <p:cNvPr id="13" name="Straight Connector 12">
            <a:extLst>
              <a:ext uri="{FF2B5EF4-FFF2-40B4-BE49-F238E27FC236}">
                <a16:creationId xmlns:a16="http://schemas.microsoft.com/office/drawing/2014/main" id="{756A3193-AC76-4E78-CD10-F173CED7D4ED}"/>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675524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Content with Picture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093394" y="1112104"/>
            <a:ext cx="7343564" cy="932688"/>
          </a:xfrm>
        </p:spPr>
        <p:txBody>
          <a:bodyPr anchor="t"/>
          <a:lstStyle/>
          <a:p>
            <a:r>
              <a:rPr lang="en-US"/>
              <a:t>Click to edit Master title style</a:t>
            </a:r>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1093393" y="2187258"/>
            <a:ext cx="7343565" cy="4099242"/>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 name="Straight Connector 2">
            <a:extLst>
              <a:ext uri="{FF2B5EF4-FFF2-40B4-BE49-F238E27FC236}">
                <a16:creationId xmlns:a16="http://schemas.microsoft.com/office/drawing/2014/main" id="{4D039FC6-F740-7D02-FD07-5B1B076DCE63}"/>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DC666571-786A-B2D2-4FC3-C22E71C243E1}"/>
              </a:ext>
            </a:extLst>
          </p:cNvPr>
          <p:cNvSpPr>
            <a:spLocks noGrp="1"/>
          </p:cNvSpPr>
          <p:nvPr>
            <p:ph type="ftr" sz="quarter" idx="11"/>
          </p:nvPr>
        </p:nvSpPr>
        <p:spPr>
          <a:xfrm>
            <a:off x="1093394" y="6438900"/>
            <a:ext cx="5779054" cy="419100"/>
          </a:xfrm>
        </p:spPr>
        <p:txBody>
          <a:bodyPr/>
          <a:lstStyle/>
          <a:p>
            <a:r>
              <a:rPr lang="en-US" dirty="0"/>
              <a:t>Sample Footer Text</a:t>
            </a:r>
          </a:p>
        </p:txBody>
      </p:sp>
      <p:sp>
        <p:nvSpPr>
          <p:cNvPr id="6" name="Date Placeholder 4">
            <a:extLst>
              <a:ext uri="{FF2B5EF4-FFF2-40B4-BE49-F238E27FC236}">
                <a16:creationId xmlns:a16="http://schemas.microsoft.com/office/drawing/2014/main" id="{A324A0C0-9CB0-6208-0780-67E3C7F2C02C}"/>
              </a:ext>
            </a:extLst>
          </p:cNvPr>
          <p:cNvSpPr>
            <a:spLocks noGrp="1"/>
          </p:cNvSpPr>
          <p:nvPr>
            <p:ph type="dt" sz="half" idx="15"/>
          </p:nvPr>
        </p:nvSpPr>
        <p:spPr>
          <a:xfrm>
            <a:off x="6962654" y="6438900"/>
            <a:ext cx="864704" cy="419100"/>
          </a:xfrm>
        </p:spPr>
        <p:txBody>
          <a:bodyPr/>
          <a:lstStyle/>
          <a:p>
            <a:fld id="{2ABAD28B-DD56-4B56-883A-96608C765E28}" type="datetimeFigureOut">
              <a:rPr lang="en-US" smtClean="0"/>
              <a:pPr/>
              <a:t>9/24/2025</a:t>
            </a:fld>
            <a:endParaRPr lang="en-US" dirty="0"/>
          </a:p>
        </p:txBody>
      </p:sp>
      <p:sp>
        <p:nvSpPr>
          <p:cNvPr id="7" name="Slide Number Placeholder 5">
            <a:extLst>
              <a:ext uri="{FF2B5EF4-FFF2-40B4-BE49-F238E27FC236}">
                <a16:creationId xmlns:a16="http://schemas.microsoft.com/office/drawing/2014/main" id="{7F7421E2-5EEC-7791-DBEE-600FF5170816}"/>
              </a:ext>
            </a:extLst>
          </p:cNvPr>
          <p:cNvSpPr>
            <a:spLocks noGrp="1"/>
          </p:cNvSpPr>
          <p:nvPr>
            <p:ph type="sldNum" sz="quarter" idx="12"/>
          </p:nvPr>
        </p:nvSpPr>
        <p:spPr>
          <a:xfrm>
            <a:off x="7835522" y="6438900"/>
            <a:ext cx="601436" cy="419100"/>
          </a:xfrm>
        </p:spPr>
        <p:txBody>
          <a:bodyPr/>
          <a:lstStyle/>
          <a:p>
            <a:fld id="{AEAA3239-9EA4-4A65-A281-97F994456D9F}" type="slidenum">
              <a:rPr lang="en-US" smtClean="0"/>
              <a:t>‹#›</a:t>
            </a:fld>
            <a:endParaRPr lang="en-US"/>
          </a:p>
        </p:txBody>
      </p:sp>
      <p:sp>
        <p:nvSpPr>
          <p:cNvPr id="12" name="Picture Placeholder 10">
            <a:extLst>
              <a:ext uri="{FF2B5EF4-FFF2-40B4-BE49-F238E27FC236}">
                <a16:creationId xmlns:a16="http://schemas.microsoft.com/office/drawing/2014/main" id="{61964118-5CFA-FFA8-E19F-A107D63DDC08}"/>
              </a:ext>
            </a:extLst>
          </p:cNvPr>
          <p:cNvSpPr>
            <a:spLocks noGrp="1"/>
          </p:cNvSpPr>
          <p:nvPr>
            <p:ph type="pic" sz="quarter" idx="13" hasCustomPrompt="1"/>
          </p:nvPr>
        </p:nvSpPr>
        <p:spPr>
          <a:xfrm>
            <a:off x="8665559" y="0"/>
            <a:ext cx="3526439"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120172347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79867CD-CD09-0EEC-D165-96584688B982}"/>
              </a:ext>
            </a:extLst>
          </p:cNvPr>
          <p:cNvSpPr>
            <a:spLocks noGrp="1"/>
          </p:cNvSpPr>
          <p:nvPr>
            <p:ph type="title"/>
          </p:nvPr>
        </p:nvSpPr>
        <p:spPr>
          <a:xfrm>
            <a:off x="82296" y="64007"/>
            <a:ext cx="12015216" cy="5120639"/>
          </a:xfrm>
        </p:spPr>
        <p:txBody>
          <a:bodyPr>
            <a:normAutofit/>
          </a:bodyPr>
          <a:lstStyle>
            <a:lvl1pPr>
              <a:defRPr sz="11000" cap="all" baseline="0"/>
            </a:lvl1pPr>
          </a:lstStyle>
          <a:p>
            <a:r>
              <a:rPr lang="en-US" dirty="0"/>
              <a:t>Click to edit Master title style</a:t>
            </a:r>
          </a:p>
        </p:txBody>
      </p:sp>
      <p:sp>
        <p:nvSpPr>
          <p:cNvPr id="3" name="Subtitle 2">
            <a:extLst>
              <a:ext uri="{FF2B5EF4-FFF2-40B4-BE49-F238E27FC236}">
                <a16:creationId xmlns:a16="http://schemas.microsoft.com/office/drawing/2014/main" id="{F065D245-B564-481D-A323-F73C5BCA8461}"/>
              </a:ext>
            </a:extLst>
          </p:cNvPr>
          <p:cNvSpPr>
            <a:spLocks noGrp="1"/>
          </p:cNvSpPr>
          <p:nvPr>
            <p:ph type="subTitle" idx="1"/>
          </p:nvPr>
        </p:nvSpPr>
        <p:spPr>
          <a:xfrm>
            <a:off x="1088136" y="5360878"/>
            <a:ext cx="10037064" cy="566928"/>
          </a:xfrm>
        </p:spPr>
        <p:txBody>
          <a:bodyPr anchor="b" anchorCtr="0">
            <a:normAutofit/>
          </a:bodyPr>
          <a:lstStyle>
            <a:lvl1pPr marL="0" indent="0" algn="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011422A5-3076-413B-84CB-ED3BA4171CC0}"/>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28E072EE-51B3-4C0C-A460-4684AB079301}"/>
              </a:ext>
            </a:extLst>
          </p:cNvPr>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Slide Number Placeholder 5">
            <a:extLst>
              <a:ext uri="{FF2B5EF4-FFF2-40B4-BE49-F238E27FC236}">
                <a16:creationId xmlns:a16="http://schemas.microsoft.com/office/drawing/2014/main" id="{F5267C68-40D5-477E-9DBC-C28FD4B1142F}"/>
              </a:ext>
            </a:extLst>
          </p:cNvPr>
          <p:cNvSpPr>
            <a:spLocks noGrp="1"/>
          </p:cNvSpPr>
          <p:nvPr>
            <p:ph type="sldNum" sz="quarter" idx="12"/>
          </p:nvPr>
        </p:nvSpPr>
        <p:spPr/>
        <p:txBody>
          <a:bodyPr/>
          <a:lstStyle/>
          <a:p>
            <a:fld id="{7DF5BAF5-ABAB-4575-8E56-D109A3D17F9F}" type="slidenum">
              <a:rPr lang="en-US" smtClean="0"/>
              <a:t>‹#›</a:t>
            </a:fld>
            <a:endParaRPr lang="en-US" dirty="0"/>
          </a:p>
        </p:txBody>
      </p:sp>
      <p:cxnSp>
        <p:nvCxnSpPr>
          <p:cNvPr id="8" name="Straight Connector 7">
            <a:extLst>
              <a:ext uri="{FF2B5EF4-FFF2-40B4-BE49-F238E27FC236}">
                <a16:creationId xmlns:a16="http://schemas.microsoft.com/office/drawing/2014/main" id="{3C1F8589-B640-4540-D0AD-2B0461CD340F}"/>
              </a:ext>
              <a:ext uri="{C183D7F6-B498-43B3-948B-1728B52AA6E4}">
                <adec:decorative xmlns:adec="http://schemas.microsoft.com/office/drawing/2017/decorative" val="1"/>
              </a:ext>
            </a:extLst>
          </p:cNvPr>
          <p:cNvCxnSpPr>
            <a:cxnSpLocks/>
          </p:cNvCxnSpPr>
          <p:nvPr userDrawn="1"/>
        </p:nvCxnSpPr>
        <p:spPr>
          <a:xfrm>
            <a:off x="11387805" y="5749927"/>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060152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EE2F5-9D3C-4BE7-9AD5-335B31CF2CB5}"/>
              </a:ext>
            </a:extLst>
          </p:cNvPr>
          <p:cNvSpPr>
            <a:spLocks noGrp="1"/>
          </p:cNvSpPr>
          <p:nvPr>
            <p:ph type="title"/>
          </p:nvPr>
        </p:nvSpPr>
        <p:spPr>
          <a:xfrm>
            <a:off x="1088136" y="1090246"/>
            <a:ext cx="10840626" cy="79051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E5F98C4F-4BF6-47CF-ABEE-2B12748C470C}"/>
              </a:ext>
            </a:extLst>
          </p:cNvPr>
          <p:cNvSpPr>
            <a:spLocks noGrp="1"/>
          </p:cNvSpPr>
          <p:nvPr>
            <p:ph idx="1"/>
          </p:nvPr>
        </p:nvSpPr>
        <p:spPr>
          <a:xfrm>
            <a:off x="1088135" y="1880756"/>
            <a:ext cx="10840627" cy="45581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6151AB30-CD74-471D-9FA6-ADC0C901E6D0}"/>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0D539070-70D2-4DD1-A439-155343FE262E}"/>
              </a:ext>
            </a:extLst>
          </p:cNvPr>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Slide Number Placeholder 5">
            <a:extLst>
              <a:ext uri="{FF2B5EF4-FFF2-40B4-BE49-F238E27FC236}">
                <a16:creationId xmlns:a16="http://schemas.microsoft.com/office/drawing/2014/main" id="{A6A137C4-F19E-4521-8DCB-4E0CF9CA3193}"/>
              </a:ext>
            </a:extLst>
          </p:cNvPr>
          <p:cNvSpPr>
            <a:spLocks noGrp="1"/>
          </p:cNvSpPr>
          <p:nvPr>
            <p:ph type="sldNum" sz="quarter" idx="12"/>
          </p:nvPr>
        </p:nvSpPr>
        <p:spPr/>
        <p:txBody>
          <a:bodyPr/>
          <a:lstStyle/>
          <a:p>
            <a:fld id="{7DF5BAF5-ABAB-4575-8E56-D109A3D17F9F}" type="slidenum">
              <a:rPr lang="en-US" smtClean="0"/>
              <a:t>‹#›</a:t>
            </a:fld>
            <a:endParaRPr lang="en-US" dirty="0"/>
          </a:p>
        </p:txBody>
      </p:sp>
      <p:cxnSp>
        <p:nvCxnSpPr>
          <p:cNvPr id="7" name="Straight Connector 6">
            <a:extLst>
              <a:ext uri="{FF2B5EF4-FFF2-40B4-BE49-F238E27FC236}">
                <a16:creationId xmlns:a16="http://schemas.microsoft.com/office/drawing/2014/main" id="{FD144482-F463-E942-01AE-69DF54F4171C}"/>
              </a:ext>
              <a:ext uri="{C183D7F6-B498-43B3-948B-1728B52AA6E4}">
                <adec:decorative xmlns:adec="http://schemas.microsoft.com/office/drawing/2017/decorative" val="1"/>
              </a:ext>
            </a:extLst>
          </p:cNvPr>
          <p:cNvCxnSpPr>
            <a:cxnSpLocks/>
          </p:cNvCxnSpPr>
          <p:nvPr userDrawn="1"/>
        </p:nvCxnSpPr>
        <p:spPr>
          <a:xfrm>
            <a:off x="0" y="120586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348293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2">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7578674-8064-3B2C-DA7F-7E3D0B7E90DB}"/>
              </a:ext>
            </a:extLst>
          </p:cNvPr>
          <p:cNvSpPr>
            <a:spLocks noGrp="1"/>
          </p:cNvSpPr>
          <p:nvPr>
            <p:ph type="ctrTitle"/>
          </p:nvPr>
        </p:nvSpPr>
        <p:spPr>
          <a:xfrm>
            <a:off x="1088136" y="1095763"/>
            <a:ext cx="9598152" cy="4144566"/>
          </a:xfrm>
        </p:spPr>
        <p:txBody>
          <a:bodyPr vert="horz" lIns="91440" tIns="45720" rIns="91440" bIns="45720" rtlCol="0" anchor="t">
            <a:normAutofit/>
          </a:bodyPr>
          <a:lstStyle>
            <a:lvl1pPr>
              <a:defRPr lang="en-US" sz="6000" dirty="0"/>
            </a:lvl1pPr>
          </a:lstStyle>
          <a:p>
            <a:pPr lvl="0"/>
            <a:r>
              <a:rPr lang="en-US" dirty="0"/>
              <a:t>Click to edit Master title style</a:t>
            </a:r>
          </a:p>
        </p:txBody>
      </p:sp>
      <p:sp>
        <p:nvSpPr>
          <p:cNvPr id="10" name="Subtitle 2">
            <a:extLst>
              <a:ext uri="{FF2B5EF4-FFF2-40B4-BE49-F238E27FC236}">
                <a16:creationId xmlns:a16="http://schemas.microsoft.com/office/drawing/2014/main" id="{9DABABE3-CA0A-1CAB-38CF-F3A5729B7D41}"/>
              </a:ext>
            </a:extLst>
          </p:cNvPr>
          <p:cNvSpPr>
            <a:spLocks noGrp="1"/>
          </p:cNvSpPr>
          <p:nvPr>
            <p:ph type="subTitle" idx="1"/>
          </p:nvPr>
        </p:nvSpPr>
        <p:spPr>
          <a:xfrm>
            <a:off x="1088136" y="5240329"/>
            <a:ext cx="7769354" cy="1012390"/>
          </a:xfrm>
        </p:spPr>
        <p:txBody>
          <a:bodyPr vert="horz" lIns="91440" tIns="45720" rIns="91440" bIns="45720" rtlCol="0" anchor="b">
            <a:normAutofit/>
          </a:bodyPr>
          <a:lstStyle>
            <a:lvl1pPr marL="0" indent="0">
              <a:lnSpc>
                <a:spcPct val="100000"/>
              </a:lnSpc>
              <a:buNone/>
              <a:defRPr lang="en-US" sz="2000" dirty="0"/>
            </a:lvl1pPr>
          </a:lstStyle>
          <a:p>
            <a:pPr lvl="0"/>
            <a:r>
              <a:rPr lang="en-US"/>
              <a:t>Click to edit Master subtitle style</a:t>
            </a:r>
            <a:endParaRPr lang="en-US" dirty="0"/>
          </a:p>
        </p:txBody>
      </p:sp>
      <p:sp>
        <p:nvSpPr>
          <p:cNvPr id="5" name="Footer Placeholder 4">
            <a:extLst>
              <a:ext uri="{FF2B5EF4-FFF2-40B4-BE49-F238E27FC236}">
                <a16:creationId xmlns:a16="http://schemas.microsoft.com/office/drawing/2014/main" id="{011422A5-3076-413B-84CB-ED3BA4171CC0}"/>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28E072EE-51B3-4C0C-A460-4684AB079301}"/>
              </a:ext>
            </a:extLst>
          </p:cNvPr>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Slide Number Placeholder 5">
            <a:extLst>
              <a:ext uri="{FF2B5EF4-FFF2-40B4-BE49-F238E27FC236}">
                <a16:creationId xmlns:a16="http://schemas.microsoft.com/office/drawing/2014/main" id="{F5267C68-40D5-477E-9DBC-C28FD4B1142F}"/>
              </a:ext>
            </a:extLst>
          </p:cNvPr>
          <p:cNvSpPr>
            <a:spLocks noGrp="1"/>
          </p:cNvSpPr>
          <p:nvPr>
            <p:ph type="sldNum" sz="quarter" idx="12"/>
          </p:nvPr>
        </p:nvSpPr>
        <p:spPr/>
        <p:txBody>
          <a:bodyPr/>
          <a:lstStyle/>
          <a:p>
            <a:fld id="{7DF5BAF5-ABAB-4575-8E56-D109A3D17F9F}" type="slidenum">
              <a:rPr lang="en-US" smtClean="0"/>
              <a:t>‹#›</a:t>
            </a:fld>
            <a:endParaRPr lang="en-US" dirty="0"/>
          </a:p>
        </p:txBody>
      </p:sp>
      <p:cxnSp>
        <p:nvCxnSpPr>
          <p:cNvPr id="7" name="Straight Connector 6">
            <a:extLst>
              <a:ext uri="{FF2B5EF4-FFF2-40B4-BE49-F238E27FC236}">
                <a16:creationId xmlns:a16="http://schemas.microsoft.com/office/drawing/2014/main" id="{CDFFF1FC-CDE9-3B47-D073-3394D4D035A9}"/>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776192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Title 3">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CBFF047-7A6B-BC21-B7D8-F250A7B5AD52}"/>
              </a:ext>
            </a:extLst>
          </p:cNvPr>
          <p:cNvSpPr>
            <a:spLocks noGrp="1"/>
          </p:cNvSpPr>
          <p:nvPr>
            <p:ph type="title"/>
          </p:nvPr>
        </p:nvSpPr>
        <p:spPr>
          <a:xfrm>
            <a:off x="1088136" y="1689380"/>
            <a:ext cx="7876287" cy="3614139"/>
          </a:xfrm>
        </p:spPr>
        <p:txBody>
          <a:bodyPr anchor="b">
            <a:noAutofit/>
          </a:bodyPr>
          <a:lstStyle>
            <a:lvl1pPr>
              <a:defRPr sz="6000"/>
            </a:lvl1pPr>
          </a:lstStyle>
          <a:p>
            <a:r>
              <a:rPr lang="en-US" dirty="0"/>
              <a:t>Click to edit Master title style</a:t>
            </a:r>
          </a:p>
        </p:txBody>
      </p:sp>
      <p:sp>
        <p:nvSpPr>
          <p:cNvPr id="14" name="Subtitle 2">
            <a:extLst>
              <a:ext uri="{FF2B5EF4-FFF2-40B4-BE49-F238E27FC236}">
                <a16:creationId xmlns:a16="http://schemas.microsoft.com/office/drawing/2014/main" id="{31F9B6D5-1061-6B04-A4A3-7F71A879F11E}"/>
              </a:ext>
            </a:extLst>
          </p:cNvPr>
          <p:cNvSpPr>
            <a:spLocks noGrp="1"/>
          </p:cNvSpPr>
          <p:nvPr>
            <p:ph type="subTitle" idx="1"/>
          </p:nvPr>
        </p:nvSpPr>
        <p:spPr>
          <a:xfrm>
            <a:off x="1088136" y="5306113"/>
            <a:ext cx="7375466" cy="1012390"/>
          </a:xfrm>
        </p:spPr>
        <p:txBody>
          <a:bodyPr vert="horz" lIns="91440" tIns="45720" rIns="91440" bIns="45720" rtlCol="0" anchor="t">
            <a:normAutofit/>
          </a:bodyPr>
          <a:lstStyle>
            <a:lvl1pPr marL="0" indent="0">
              <a:lnSpc>
                <a:spcPct val="100000"/>
              </a:lnSpc>
              <a:buNone/>
              <a:defRPr lang="en-US" sz="2000" dirty="0"/>
            </a:lvl1pPr>
          </a:lstStyle>
          <a:p>
            <a:pPr lvl="0"/>
            <a:r>
              <a:rPr lang="en-US"/>
              <a:t>Click to edit Master subtitle style</a:t>
            </a:r>
            <a:endParaRPr lang="en-US" dirty="0"/>
          </a:p>
        </p:txBody>
      </p:sp>
      <p:sp>
        <p:nvSpPr>
          <p:cNvPr id="9" name="Footer Placeholder 8">
            <a:extLst>
              <a:ext uri="{FF2B5EF4-FFF2-40B4-BE49-F238E27FC236}">
                <a16:creationId xmlns:a16="http://schemas.microsoft.com/office/drawing/2014/main" id="{6099C91B-9803-3812-63A6-5705DB9FE95D}"/>
              </a:ext>
            </a:extLst>
          </p:cNvPr>
          <p:cNvSpPr>
            <a:spLocks noGrp="1"/>
          </p:cNvSpPr>
          <p:nvPr>
            <p:ph type="ftr" sz="quarter" idx="11"/>
          </p:nvPr>
        </p:nvSpPr>
        <p:spPr/>
        <p:txBody>
          <a:bodyPr/>
          <a:lstStyle/>
          <a:p>
            <a:endParaRPr lang="en-US" dirty="0"/>
          </a:p>
        </p:txBody>
      </p:sp>
      <p:sp>
        <p:nvSpPr>
          <p:cNvPr id="8" name="Date Placeholder 7">
            <a:extLst>
              <a:ext uri="{FF2B5EF4-FFF2-40B4-BE49-F238E27FC236}">
                <a16:creationId xmlns:a16="http://schemas.microsoft.com/office/drawing/2014/main" id="{12DA3032-68CE-D997-667C-4C5C01E418A6}"/>
              </a:ext>
            </a:extLst>
          </p:cNvPr>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10" name="Slide Number Placeholder 9">
            <a:extLst>
              <a:ext uri="{FF2B5EF4-FFF2-40B4-BE49-F238E27FC236}">
                <a16:creationId xmlns:a16="http://schemas.microsoft.com/office/drawing/2014/main" id="{FC835D02-A0E8-5346-DE23-09C497D78BD1}"/>
              </a:ext>
            </a:extLst>
          </p:cNvPr>
          <p:cNvSpPr>
            <a:spLocks noGrp="1"/>
          </p:cNvSpPr>
          <p:nvPr>
            <p:ph type="sldNum" sz="quarter" idx="12"/>
          </p:nvPr>
        </p:nvSpPr>
        <p:spPr/>
        <p:txBody>
          <a:bodyPr/>
          <a:lstStyle/>
          <a:p>
            <a:fld id="{7DF5BAF5-ABAB-4575-8E56-D109A3D17F9F}" type="slidenum">
              <a:rPr lang="en-US" smtClean="0"/>
              <a:t>‹#›</a:t>
            </a:fld>
            <a:endParaRPr lang="en-US" dirty="0"/>
          </a:p>
        </p:txBody>
      </p:sp>
      <p:cxnSp>
        <p:nvCxnSpPr>
          <p:cNvPr id="4" name="Straight Connector 3">
            <a:extLst>
              <a:ext uri="{FF2B5EF4-FFF2-40B4-BE49-F238E27FC236}">
                <a16:creationId xmlns:a16="http://schemas.microsoft.com/office/drawing/2014/main" id="{C99E3101-0B78-A7AE-A693-73443263EEC8}"/>
              </a:ext>
              <a:ext uri="{C183D7F6-B498-43B3-948B-1728B52AA6E4}">
                <adec:decorative xmlns:adec="http://schemas.microsoft.com/office/drawing/2017/decorative" val="1"/>
              </a:ext>
            </a:extLst>
          </p:cNvPr>
          <p:cNvCxnSpPr>
            <a:cxnSpLocks/>
          </p:cNvCxnSpPr>
          <p:nvPr userDrawn="1"/>
        </p:nvCxnSpPr>
        <p:spPr>
          <a:xfrm>
            <a:off x="-6626" y="4965465"/>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674917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12DB3EA1-DD0C-4B8D-8364-52024B4530F1}" type="datetime1">
              <a:rPr lang="en-US" smtClean="0"/>
              <a:t>9/24/2025</a:t>
            </a:fld>
            <a:endParaRPr lang="en-US" dirty="0"/>
          </a:p>
        </p:txBody>
      </p:sp>
      <p:sp>
        <p:nvSpPr>
          <p:cNvPr id="5" name="Footer Placeholder 5"/>
          <p:cNvSpPr>
            <a:spLocks noGrp="1"/>
          </p:cNvSpPr>
          <p:nvPr>
            <p:ph type="ftr" sz="quarter" idx="11"/>
          </p:nvPr>
        </p:nvSpPr>
        <p:spPr/>
        <p:txBody>
          <a:bodyPr/>
          <a:lstStyle/>
          <a:p>
            <a:r>
              <a:rPr lang="en-US"/>
              <a:t>Sample Footer Text</a:t>
            </a:r>
            <a:endParaRPr lang="en-US" dirty="0"/>
          </a:p>
        </p:txBody>
      </p:sp>
      <p:sp>
        <p:nvSpPr>
          <p:cNvPr id="6" name="Slide Number Placeholder 6"/>
          <p:cNvSpPr>
            <a:spLocks noGrp="1"/>
          </p:cNvSpPr>
          <p:nvPr>
            <p:ph type="sldNum" sz="quarter" idx="12"/>
          </p:nvPr>
        </p:nvSpPr>
        <p:spPr/>
        <p:txBody>
          <a:bodyPr/>
          <a:lstStyle/>
          <a:p>
            <a:fld id="{CC057153-B650-4DEB-B370-79DDCFDCE934}" type="slidenum">
              <a:rPr lang="en-US" smtClean="0"/>
              <a:t>‹#›</a:t>
            </a:fld>
            <a:endParaRPr lang="en-US" dirty="0"/>
          </a:p>
        </p:txBody>
      </p:sp>
      <p:cxnSp>
        <p:nvCxnSpPr>
          <p:cNvPr id="8" name="Straight Connector 7">
            <a:extLst>
              <a:ext uri="{FF2B5EF4-FFF2-40B4-BE49-F238E27FC236}">
                <a16:creationId xmlns:a16="http://schemas.microsoft.com/office/drawing/2014/main" id="{8B051852-1771-9FCA-0698-84F2DB8BBCC4}"/>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479043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4">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7C3FE82-1C77-7EDF-A1CD-DB107F252AE3}"/>
              </a:ext>
            </a:extLst>
          </p:cNvPr>
          <p:cNvSpPr>
            <a:spLocks noGrp="1"/>
          </p:cNvSpPr>
          <p:nvPr>
            <p:ph type="title"/>
          </p:nvPr>
        </p:nvSpPr>
        <p:spPr>
          <a:xfrm>
            <a:off x="1088136" y="1090244"/>
            <a:ext cx="10058400" cy="4021243"/>
          </a:xfrm>
        </p:spPr>
        <p:txBody>
          <a:bodyPr>
            <a:normAutofit/>
          </a:bodyPr>
          <a:lstStyle>
            <a:lvl1pPr>
              <a:defRPr sz="8000"/>
            </a:lvl1pPr>
          </a:lstStyle>
          <a:p>
            <a:r>
              <a:rPr lang="en-US"/>
              <a:t>Click to edit Master title style</a:t>
            </a:r>
          </a:p>
        </p:txBody>
      </p:sp>
      <p:sp>
        <p:nvSpPr>
          <p:cNvPr id="5" name="Footer Placeholder 4">
            <a:extLst>
              <a:ext uri="{FF2B5EF4-FFF2-40B4-BE49-F238E27FC236}">
                <a16:creationId xmlns:a16="http://schemas.microsoft.com/office/drawing/2014/main" id="{011422A5-3076-413B-84CB-ED3BA4171CC0}"/>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28E072EE-51B3-4C0C-A460-4684AB079301}"/>
              </a:ext>
            </a:extLst>
          </p:cNvPr>
          <p:cNvSpPr>
            <a:spLocks noGrp="1"/>
          </p:cNvSpPr>
          <p:nvPr>
            <p:ph type="dt" sz="half" idx="10"/>
          </p:nvPr>
        </p:nvSpPr>
        <p:spPr/>
        <p:txBody>
          <a:bodyPr/>
          <a:lstStyle/>
          <a:p>
            <a:fld id="{2ABAD28B-DD56-4B56-883A-96608C765E28}" type="datetimeFigureOut">
              <a:rPr lang="en-US" smtClean="0"/>
              <a:t>9/24/2025</a:t>
            </a:fld>
            <a:endParaRPr lang="en-US" dirty="0"/>
          </a:p>
        </p:txBody>
      </p:sp>
      <p:sp>
        <p:nvSpPr>
          <p:cNvPr id="6" name="Slide Number Placeholder 5">
            <a:extLst>
              <a:ext uri="{FF2B5EF4-FFF2-40B4-BE49-F238E27FC236}">
                <a16:creationId xmlns:a16="http://schemas.microsoft.com/office/drawing/2014/main" id="{F5267C68-40D5-477E-9DBC-C28FD4B1142F}"/>
              </a:ext>
            </a:extLst>
          </p:cNvPr>
          <p:cNvSpPr>
            <a:spLocks noGrp="1"/>
          </p:cNvSpPr>
          <p:nvPr>
            <p:ph type="sldNum" sz="quarter" idx="12"/>
          </p:nvPr>
        </p:nvSpPr>
        <p:spPr/>
        <p:txBody>
          <a:bodyPr/>
          <a:lstStyle/>
          <a:p>
            <a:fld id="{7DF5BAF5-ABAB-4575-8E56-D109A3D17F9F}" type="slidenum">
              <a:rPr lang="en-US" smtClean="0"/>
              <a:t>‹#›</a:t>
            </a:fld>
            <a:endParaRPr lang="en-US" dirty="0"/>
          </a:p>
        </p:txBody>
      </p:sp>
      <p:cxnSp>
        <p:nvCxnSpPr>
          <p:cNvPr id="7" name="Straight Connector 6">
            <a:extLst>
              <a:ext uri="{FF2B5EF4-FFF2-40B4-BE49-F238E27FC236}">
                <a16:creationId xmlns:a16="http://schemas.microsoft.com/office/drawing/2014/main" id="{F708D0FD-E68E-587F-ED5A-5140B6EE7F7C}"/>
              </a:ext>
              <a:ext uri="{C183D7F6-B498-43B3-948B-1728B52AA6E4}">
                <adec:decorative xmlns:adec="http://schemas.microsoft.com/office/drawing/2017/decorative" val="1"/>
              </a:ext>
            </a:extLst>
          </p:cNvPr>
          <p:cNvCxnSpPr>
            <a:cxnSpLocks/>
          </p:cNvCxnSpPr>
          <p:nvPr userDrawn="1"/>
        </p:nvCxnSpPr>
        <p:spPr>
          <a:xfrm>
            <a:off x="0" y="120586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Subtitle 2">
            <a:extLst>
              <a:ext uri="{FF2B5EF4-FFF2-40B4-BE49-F238E27FC236}">
                <a16:creationId xmlns:a16="http://schemas.microsoft.com/office/drawing/2014/main" id="{65DB91C7-3013-1F4E-D55F-37E24A2C6878}"/>
              </a:ext>
            </a:extLst>
          </p:cNvPr>
          <p:cNvSpPr>
            <a:spLocks noGrp="1"/>
          </p:cNvSpPr>
          <p:nvPr>
            <p:ph type="subTitle" idx="1"/>
          </p:nvPr>
        </p:nvSpPr>
        <p:spPr>
          <a:xfrm>
            <a:off x="1088136" y="5360878"/>
            <a:ext cx="10015728" cy="566928"/>
          </a:xfrm>
        </p:spPr>
        <p:txBody>
          <a:bodyPr vert="horz" lIns="91440" tIns="45720" rIns="91440" bIns="45720" rtlCol="0" anchor="b">
            <a:normAutofit/>
          </a:bodyPr>
          <a:lstStyle>
            <a:lvl1pPr marL="0" indent="0" algn="r">
              <a:lnSpc>
                <a:spcPct val="100000"/>
              </a:lnSpc>
              <a:buNone/>
              <a:defRPr lang="en-US" sz="2000" dirty="0"/>
            </a:lvl1pPr>
          </a:lstStyle>
          <a:p>
            <a:pPr lvl="0"/>
            <a:r>
              <a:rPr lang="en-US" dirty="0"/>
              <a:t>Click to edit Master subtitle style</a:t>
            </a:r>
          </a:p>
        </p:txBody>
      </p:sp>
    </p:spTree>
    <p:extLst>
      <p:ext uri="{BB962C8B-B14F-4D97-AF65-F5344CB8AC3E}">
        <p14:creationId xmlns:p14="http://schemas.microsoft.com/office/powerpoint/2010/main" val="392361294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Title 5">
    <p:bg>
      <p:bgRef idx="1001">
        <a:schemeClr val="bg1"/>
      </p:bgRef>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F708609-7047-A87D-944D-1FAA546F3CE0}"/>
              </a:ext>
            </a:extLst>
          </p:cNvPr>
          <p:cNvSpPr>
            <a:spLocks noGrp="1"/>
          </p:cNvSpPr>
          <p:nvPr>
            <p:ph type="title"/>
          </p:nvPr>
        </p:nvSpPr>
        <p:spPr>
          <a:xfrm>
            <a:off x="82296" y="64007"/>
            <a:ext cx="12015216" cy="5120639"/>
          </a:xfrm>
        </p:spPr>
        <p:txBody>
          <a:bodyPr>
            <a:normAutofit/>
          </a:bodyPr>
          <a:lstStyle>
            <a:lvl1pPr>
              <a:defRPr sz="11500"/>
            </a:lvl1pPr>
          </a:lstStyle>
          <a:p>
            <a:r>
              <a:rPr lang="en-US"/>
              <a:t>Click to edit Master title style</a:t>
            </a:r>
          </a:p>
        </p:txBody>
      </p:sp>
      <p:sp>
        <p:nvSpPr>
          <p:cNvPr id="9" name="Subtitle 2">
            <a:extLst>
              <a:ext uri="{FF2B5EF4-FFF2-40B4-BE49-F238E27FC236}">
                <a16:creationId xmlns:a16="http://schemas.microsoft.com/office/drawing/2014/main" id="{83B55518-9256-4E26-0E87-88DBBA9A4404}"/>
              </a:ext>
            </a:extLst>
          </p:cNvPr>
          <p:cNvSpPr>
            <a:spLocks noGrp="1"/>
          </p:cNvSpPr>
          <p:nvPr>
            <p:ph type="subTitle" idx="1"/>
          </p:nvPr>
        </p:nvSpPr>
        <p:spPr>
          <a:xfrm>
            <a:off x="1088136" y="5348178"/>
            <a:ext cx="10037064" cy="566928"/>
          </a:xfrm>
        </p:spPr>
        <p:txBody>
          <a:bodyPr anchor="b" anchorCtr="0">
            <a:normAutofit/>
          </a:bodyPr>
          <a:lstStyle>
            <a:lvl1pPr marL="0" indent="0" algn="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011422A5-3076-413B-84CB-ED3BA4171CC0}"/>
              </a:ext>
            </a:extLst>
          </p:cNvPr>
          <p:cNvSpPr>
            <a:spLocks noGrp="1"/>
          </p:cNvSpPr>
          <p:nvPr>
            <p:ph type="ftr" sz="quarter" idx="11"/>
          </p:nvPr>
        </p:nvSpPr>
        <p:spPr/>
        <p:txBody>
          <a:bodyPr/>
          <a:lstStyle>
            <a:lvl1pPr>
              <a:defRPr>
                <a:solidFill>
                  <a:schemeClr val="tx1"/>
                </a:solidFill>
              </a:defRPr>
            </a:lvl1pPr>
          </a:lstStyle>
          <a:p>
            <a:endParaRPr lang="en-US" dirty="0"/>
          </a:p>
        </p:txBody>
      </p:sp>
      <p:sp>
        <p:nvSpPr>
          <p:cNvPr id="4" name="Date Placeholder 3">
            <a:extLst>
              <a:ext uri="{FF2B5EF4-FFF2-40B4-BE49-F238E27FC236}">
                <a16:creationId xmlns:a16="http://schemas.microsoft.com/office/drawing/2014/main" id="{28E072EE-51B3-4C0C-A460-4684AB079301}"/>
              </a:ext>
            </a:extLst>
          </p:cNvPr>
          <p:cNvSpPr>
            <a:spLocks noGrp="1"/>
          </p:cNvSpPr>
          <p:nvPr>
            <p:ph type="dt" sz="half" idx="10"/>
          </p:nvPr>
        </p:nvSpPr>
        <p:spPr/>
        <p:txBody>
          <a:bodyPr/>
          <a:lstStyle>
            <a:lvl1pPr>
              <a:defRPr>
                <a:solidFill>
                  <a:schemeClr val="tx1"/>
                </a:solidFill>
              </a:defRPr>
            </a:lvl1pPr>
          </a:lstStyle>
          <a:p>
            <a:fld id="{2ABAD28B-DD56-4B56-883A-96608C765E28}" type="datetimeFigureOut">
              <a:rPr lang="en-US" smtClean="0"/>
              <a:pPr/>
              <a:t>9/24/2025</a:t>
            </a:fld>
            <a:endParaRPr lang="en-US" dirty="0"/>
          </a:p>
        </p:txBody>
      </p:sp>
      <p:sp>
        <p:nvSpPr>
          <p:cNvPr id="6" name="Slide Number Placeholder 5">
            <a:extLst>
              <a:ext uri="{FF2B5EF4-FFF2-40B4-BE49-F238E27FC236}">
                <a16:creationId xmlns:a16="http://schemas.microsoft.com/office/drawing/2014/main" id="{F5267C68-40D5-477E-9DBC-C28FD4B1142F}"/>
              </a:ext>
            </a:extLst>
          </p:cNvPr>
          <p:cNvSpPr>
            <a:spLocks noGrp="1"/>
          </p:cNvSpPr>
          <p:nvPr>
            <p:ph type="sldNum" sz="quarter" idx="12"/>
          </p:nvPr>
        </p:nvSpPr>
        <p:spPr/>
        <p:txBody>
          <a:bodyPr/>
          <a:lstStyle>
            <a:lvl1pPr>
              <a:defRPr>
                <a:solidFill>
                  <a:schemeClr val="tx1"/>
                </a:solidFill>
              </a:defRPr>
            </a:lvl1pPr>
          </a:lstStyle>
          <a:p>
            <a:fld id="{7DF5BAF5-ABAB-4575-8E56-D109A3D17F9F}" type="slidenum">
              <a:rPr lang="en-US" smtClean="0"/>
              <a:pPr/>
              <a:t>‹#›</a:t>
            </a:fld>
            <a:endParaRPr lang="en-US" dirty="0"/>
          </a:p>
        </p:txBody>
      </p:sp>
      <p:cxnSp>
        <p:nvCxnSpPr>
          <p:cNvPr id="8" name="Straight Connector 7">
            <a:extLst>
              <a:ext uri="{FF2B5EF4-FFF2-40B4-BE49-F238E27FC236}">
                <a16:creationId xmlns:a16="http://schemas.microsoft.com/office/drawing/2014/main" id="{C64158DF-756B-260C-69DA-D76C163B7274}"/>
              </a:ext>
              <a:ext uri="{C183D7F6-B498-43B3-948B-1728B52AA6E4}">
                <adec:decorative xmlns:adec="http://schemas.microsoft.com/office/drawing/2017/decorative" val="1"/>
              </a:ext>
            </a:extLst>
          </p:cNvPr>
          <p:cNvCxnSpPr>
            <a:cxnSpLocks/>
          </p:cNvCxnSpPr>
          <p:nvPr userDrawn="1"/>
        </p:nvCxnSpPr>
        <p:spPr>
          <a:xfrm>
            <a:off x="11387805" y="5749927"/>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861494"/>
      </p:ext>
    </p:extLst>
  </p:cSld>
  <p:clrMapOvr>
    <a:overrideClrMapping bg1="dk1" tx1="lt1" bg2="dk2" tx2="lt2" accent1="accent1" accent2="accent2" accent3="accent3" accent4="accent4" accent5="accent5" accent6="accent6" hlink="hlink" folHlink="folHlink"/>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Title 6">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697EF66-DC3D-B2CA-7F76-8D8A7ED29968}"/>
              </a:ext>
            </a:extLst>
          </p:cNvPr>
          <p:cNvSpPr>
            <a:spLocks noGrp="1"/>
          </p:cNvSpPr>
          <p:nvPr>
            <p:ph type="title"/>
          </p:nvPr>
        </p:nvSpPr>
        <p:spPr>
          <a:xfrm>
            <a:off x="82296" y="64008"/>
            <a:ext cx="8229600" cy="2621154"/>
          </a:xfrm>
        </p:spPr>
        <p:txBody>
          <a:bodyPr>
            <a:noAutofit/>
          </a:bodyPr>
          <a:lstStyle>
            <a:lvl1pPr>
              <a:defRPr sz="6000"/>
            </a:lvl1pPr>
          </a:lstStyle>
          <a:p>
            <a:r>
              <a:rPr lang="en-US"/>
              <a:t>Click to edit Master title style</a:t>
            </a:r>
          </a:p>
        </p:txBody>
      </p:sp>
      <p:sp>
        <p:nvSpPr>
          <p:cNvPr id="13" name="Subtitle 2">
            <a:extLst>
              <a:ext uri="{FF2B5EF4-FFF2-40B4-BE49-F238E27FC236}">
                <a16:creationId xmlns:a16="http://schemas.microsoft.com/office/drawing/2014/main" id="{0F2A94AC-5C1C-CE45-09E9-C80B1B71FA27}"/>
              </a:ext>
            </a:extLst>
          </p:cNvPr>
          <p:cNvSpPr>
            <a:spLocks noGrp="1"/>
          </p:cNvSpPr>
          <p:nvPr>
            <p:ph type="subTitle" idx="1"/>
          </p:nvPr>
        </p:nvSpPr>
        <p:spPr>
          <a:xfrm>
            <a:off x="3513954" y="4431379"/>
            <a:ext cx="7611246" cy="1465254"/>
          </a:xfrm>
        </p:spPr>
        <p:txBody>
          <a:bodyPr anchor="b" anchorCtr="0">
            <a:normAutofit/>
          </a:bodyPr>
          <a:lstStyle>
            <a:lvl1pPr marL="0" indent="0" algn="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6B19A73-9EF0-435E-951F-A4ACE59FBD85}" type="datetime1">
              <a:rPr lang="en-US" smtClean="0"/>
              <a:t>9/24/2025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cxnSp>
        <p:nvCxnSpPr>
          <p:cNvPr id="8" name="Straight Connector 7">
            <a:extLst>
              <a:ext uri="{FF2B5EF4-FFF2-40B4-BE49-F238E27FC236}">
                <a16:creationId xmlns:a16="http://schemas.microsoft.com/office/drawing/2014/main" id="{C2E6B14D-48CB-3652-5FBF-557B0DB0C006}"/>
              </a:ext>
              <a:ext uri="{C183D7F6-B498-43B3-948B-1728B52AA6E4}">
                <adec:decorative xmlns:adec="http://schemas.microsoft.com/office/drawing/2017/decorative" val="1"/>
              </a:ext>
            </a:extLst>
          </p:cNvPr>
          <p:cNvCxnSpPr>
            <a:cxnSpLocks/>
          </p:cNvCxnSpPr>
          <p:nvPr/>
        </p:nvCxnSpPr>
        <p:spPr>
          <a:xfrm>
            <a:off x="11387805" y="5715292"/>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518811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tx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1A7175-8061-E7CC-68E4-2B3CECB6CCFE}"/>
              </a:ext>
            </a:extLst>
          </p:cNvPr>
          <p:cNvSpPr>
            <a:spLocks noGrp="1"/>
          </p:cNvSpPr>
          <p:nvPr>
            <p:ph type="title" hasCustomPrompt="1"/>
          </p:nvPr>
        </p:nvSpPr>
        <p:spPr>
          <a:xfrm>
            <a:off x="1088136" y="1090244"/>
            <a:ext cx="10037064" cy="5159257"/>
          </a:xfrm>
        </p:spPr>
        <p:txBody>
          <a:bodyPr>
            <a:normAutofit/>
          </a:bodyPr>
          <a:lstStyle>
            <a:lvl1pPr>
              <a:defRPr sz="8000">
                <a:solidFill>
                  <a:schemeClr val="bg1"/>
                </a:solidFill>
              </a:defRPr>
            </a:lvl1pPr>
          </a:lstStyle>
          <a:p>
            <a:r>
              <a:rPr lang="en-US" dirty="0"/>
              <a:t>Section header</a:t>
            </a:r>
          </a:p>
        </p:txBody>
      </p:sp>
      <p:sp>
        <p:nvSpPr>
          <p:cNvPr id="5" name="Footer Placeholder 4">
            <a:extLst>
              <a:ext uri="{FF2B5EF4-FFF2-40B4-BE49-F238E27FC236}">
                <a16:creationId xmlns:a16="http://schemas.microsoft.com/office/drawing/2014/main" id="{4C094542-CAEF-4D6C-BE6A-BC100F0590F9}"/>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4" name="Date Placeholder 3">
            <a:extLst>
              <a:ext uri="{FF2B5EF4-FFF2-40B4-BE49-F238E27FC236}">
                <a16:creationId xmlns:a16="http://schemas.microsoft.com/office/drawing/2014/main" id="{B3408851-4DCC-447C-828A-5F7E66F7623D}"/>
              </a:ext>
            </a:extLst>
          </p:cNvPr>
          <p:cNvSpPr>
            <a:spLocks noGrp="1"/>
          </p:cNvSpPr>
          <p:nvPr>
            <p:ph type="dt" sz="half" idx="10"/>
          </p:nvPr>
        </p:nvSpPr>
        <p:spPr/>
        <p:txBody>
          <a:bodyPr/>
          <a:lstStyle>
            <a:lvl1pPr>
              <a:defRPr>
                <a:solidFill>
                  <a:schemeClr val="bg1"/>
                </a:solidFill>
              </a:defRPr>
            </a:lvl1pPr>
          </a:lstStyle>
          <a:p>
            <a:fld id="{2ABAD28B-DD56-4B56-883A-96608C765E28}" type="datetimeFigureOut">
              <a:rPr lang="en-US" smtClean="0"/>
              <a:pPr/>
              <a:t>9/24/2025</a:t>
            </a:fld>
            <a:endParaRPr lang="en-US" dirty="0"/>
          </a:p>
        </p:txBody>
      </p:sp>
      <p:sp>
        <p:nvSpPr>
          <p:cNvPr id="6" name="Slide Number Placeholder 5">
            <a:extLst>
              <a:ext uri="{FF2B5EF4-FFF2-40B4-BE49-F238E27FC236}">
                <a16:creationId xmlns:a16="http://schemas.microsoft.com/office/drawing/2014/main" id="{2C8BDE40-8468-4051-9703-B751608AAF9D}"/>
              </a:ext>
            </a:extLst>
          </p:cNvPr>
          <p:cNvSpPr>
            <a:spLocks noGrp="1"/>
          </p:cNvSpPr>
          <p:nvPr>
            <p:ph type="sldNum" sz="quarter" idx="12"/>
          </p:nvPr>
        </p:nvSpPr>
        <p:spPr/>
        <p:txBody>
          <a:bodyPr/>
          <a:lstStyle>
            <a:lvl1pPr>
              <a:defRPr>
                <a:solidFill>
                  <a:schemeClr val="bg1"/>
                </a:solidFill>
              </a:defRPr>
            </a:lvl1pPr>
          </a:lstStyle>
          <a:p>
            <a:fld id="{7DF5BAF5-ABAB-4575-8E56-D109A3D17F9F}" type="slidenum">
              <a:rPr lang="en-US" smtClean="0"/>
              <a:pPr/>
              <a:t>‹#›</a:t>
            </a:fld>
            <a:endParaRPr lang="en-US" dirty="0"/>
          </a:p>
        </p:txBody>
      </p:sp>
      <p:cxnSp>
        <p:nvCxnSpPr>
          <p:cNvPr id="9" name="Straight Connector 8">
            <a:extLst>
              <a:ext uri="{FF2B5EF4-FFF2-40B4-BE49-F238E27FC236}">
                <a16:creationId xmlns:a16="http://schemas.microsoft.com/office/drawing/2014/main" id="{96A5A591-C2D3-D6A3-432F-2C1371951C13}"/>
              </a:ext>
              <a:ext uri="{C183D7F6-B498-43B3-948B-1728B52AA6E4}">
                <adec:decorative xmlns:adec="http://schemas.microsoft.com/office/drawing/2017/decorative" val="1"/>
              </a:ext>
            </a:extLst>
          </p:cNvPr>
          <p:cNvCxnSpPr>
            <a:cxnSpLocks/>
          </p:cNvCxnSpPr>
          <p:nvPr userDrawn="1"/>
        </p:nvCxnSpPr>
        <p:spPr>
          <a:xfrm>
            <a:off x="0" y="1205868"/>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077873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B916BDA-9E36-8180-7EBC-AC2A35C79FFC}"/>
              </a:ext>
            </a:extLst>
          </p:cNvPr>
          <p:cNvSpPr>
            <a:spLocks noGrp="1"/>
          </p:cNvSpPr>
          <p:nvPr>
            <p:ph type="title" hasCustomPrompt="1"/>
          </p:nvPr>
        </p:nvSpPr>
        <p:spPr>
          <a:xfrm>
            <a:off x="1090940" y="1088702"/>
            <a:ext cx="8479072" cy="1395553"/>
          </a:xfrm>
        </p:spPr>
        <p:txBody>
          <a:bodyPr anchor="t">
            <a:normAutofit/>
          </a:bodyPr>
          <a:lstStyle>
            <a:lvl1pPr>
              <a:defRPr sz="3600"/>
            </a:lvl1pPr>
          </a:lstStyle>
          <a:p>
            <a:r>
              <a:rPr lang="en-US" dirty="0"/>
              <a:t>Agenda</a:t>
            </a:r>
          </a:p>
        </p:txBody>
      </p:sp>
      <p:sp>
        <p:nvSpPr>
          <p:cNvPr id="8" name="Content Placeholder 6">
            <a:extLst>
              <a:ext uri="{FF2B5EF4-FFF2-40B4-BE49-F238E27FC236}">
                <a16:creationId xmlns:a16="http://schemas.microsoft.com/office/drawing/2014/main" id="{92AF672E-4752-50B9-9301-C8042FD003CC}"/>
              </a:ext>
            </a:extLst>
          </p:cNvPr>
          <p:cNvSpPr>
            <a:spLocks noGrp="1"/>
          </p:cNvSpPr>
          <p:nvPr>
            <p:ph sz="quarter" idx="13"/>
          </p:nvPr>
        </p:nvSpPr>
        <p:spPr>
          <a:xfrm>
            <a:off x="1096697" y="2484255"/>
            <a:ext cx="8467558" cy="3539514"/>
          </a:xfrm>
        </p:spPr>
        <p:txBody>
          <a:bodyPr>
            <a:normAutofit/>
          </a:bodyPr>
          <a:lstStyle>
            <a:lvl1pPr marL="457200" indent="-457200">
              <a:lnSpc>
                <a:spcPct val="100000"/>
              </a:lnSpc>
              <a:buFont typeface="+mj-lt"/>
              <a:buAutoNum type="arabicPeriod"/>
              <a:defRPr sz="2000"/>
            </a:lvl1pPr>
            <a:lvl2pPr marL="685800" indent="-457200">
              <a:lnSpc>
                <a:spcPct val="100000"/>
              </a:lnSpc>
              <a:buFont typeface="+mj-lt"/>
              <a:buAutoNum type="arabicPeriod"/>
              <a:defRPr sz="2000"/>
            </a:lvl2pPr>
            <a:lvl3pPr marL="800100" indent="-342900">
              <a:lnSpc>
                <a:spcPct val="100000"/>
              </a:lnSpc>
              <a:buFont typeface="+mj-lt"/>
              <a:buAutoNum type="arabicPeriod"/>
              <a:defRPr sz="2000"/>
            </a:lvl3pPr>
            <a:lvl4pPr marL="1028700" indent="-342900">
              <a:lnSpc>
                <a:spcPct val="100000"/>
              </a:lnSpc>
              <a:buFont typeface="+mj-lt"/>
              <a:buAutoNum type="arabicPeriod"/>
              <a:defRPr sz="2000"/>
            </a:lvl4pPr>
            <a:lvl5pPr marL="1257300" indent="-342900">
              <a:lnSpc>
                <a:spcPct val="100000"/>
              </a:lnSpc>
              <a:buFont typeface="+mj-lt"/>
              <a:buAutoNum type="arabicPeriod"/>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8A60B404-9532-4DA8-8A40-EC339A5BE635}" type="datetime1">
              <a:rPr lang="en-US" smtClean="0"/>
              <a:t>9/24/2025</a:t>
            </a:fld>
            <a:endParaRPr lang="en-US" dirty="0"/>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cxnSp>
        <p:nvCxnSpPr>
          <p:cNvPr id="9" name="Straight Connector 8">
            <a:extLst>
              <a:ext uri="{FF2B5EF4-FFF2-40B4-BE49-F238E27FC236}">
                <a16:creationId xmlns:a16="http://schemas.microsoft.com/office/drawing/2014/main" id="{4565070F-FB67-7572-2807-986A25537650}"/>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121740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Agenda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hasCustomPrompt="1"/>
          </p:nvPr>
        </p:nvSpPr>
        <p:spPr>
          <a:xfrm>
            <a:off x="1088136" y="1088136"/>
            <a:ext cx="5749392" cy="1554480"/>
          </a:xfrm>
        </p:spPr>
        <p:txBody>
          <a:bodyPr anchor="t" anchorCtr="0">
            <a:normAutofit/>
          </a:bodyPr>
          <a:lstStyle>
            <a:lvl1pPr>
              <a:defRPr sz="3600"/>
            </a:lvl1pPr>
          </a:lstStyle>
          <a:p>
            <a:r>
              <a:rPr lang="en-US" dirty="0"/>
              <a:t>Agenda</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1088136" y="2651760"/>
            <a:ext cx="5749392" cy="3694176"/>
          </a:xfrm>
        </p:spPr>
        <p:txBody>
          <a:bodyPr>
            <a:normAutofit/>
          </a:bodyPr>
          <a:lstStyle>
            <a:lvl1pPr marL="342900" indent="-342900">
              <a:lnSpc>
                <a:spcPct val="100000"/>
              </a:lnSpc>
              <a:buFont typeface="System Font Regular"/>
              <a:buChar char="-"/>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1090940" y="6438900"/>
            <a:ext cx="3915404" cy="419100"/>
          </a:xfrm>
        </p:spPr>
        <p:txBody>
          <a:bodyPr/>
          <a:lstStyle/>
          <a:p>
            <a:r>
              <a:rPr lang="en-US" dirty="0"/>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5006344" y="6438900"/>
            <a:ext cx="1126120" cy="419100"/>
          </a:xfrm>
        </p:spPr>
        <p:txBody>
          <a:bodyPr/>
          <a:lstStyle/>
          <a:p>
            <a:fld id="{8A60B404-9532-4DA8-8A40-EC339A5BE635}" type="datetime1">
              <a:rPr lang="en-US" smtClean="0"/>
              <a:t>9/24/2025</a:t>
            </a:fld>
            <a:endParaRPr lang="en-US" dirty="0"/>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a:xfrm>
            <a:off x="6132464" y="6438900"/>
            <a:ext cx="705064" cy="419100"/>
          </a:xfrm>
        </p:spPr>
        <p:txBody>
          <a:bodyPr/>
          <a:lstStyle/>
          <a:p>
            <a:fld id="{CC057153-B650-4DEB-B370-79DDCFDCE934}" type="slidenum">
              <a:rPr lang="en-US" smtClean="0"/>
              <a:t>‹#›</a:t>
            </a:fld>
            <a:endParaRPr lang="en-US" dirty="0"/>
          </a:p>
        </p:txBody>
      </p:sp>
      <p:sp>
        <p:nvSpPr>
          <p:cNvPr id="6" name="Picture Placeholder 10">
            <a:extLst>
              <a:ext uri="{FF2B5EF4-FFF2-40B4-BE49-F238E27FC236}">
                <a16:creationId xmlns:a16="http://schemas.microsoft.com/office/drawing/2014/main" id="{E4B52E79-E470-1B1A-EADF-94DA7253B328}"/>
              </a:ext>
            </a:extLst>
          </p:cNvPr>
          <p:cNvSpPr>
            <a:spLocks noGrp="1"/>
          </p:cNvSpPr>
          <p:nvPr>
            <p:ph type="pic" sz="quarter" idx="14" hasCustomPrompt="1"/>
          </p:nvPr>
        </p:nvSpPr>
        <p:spPr>
          <a:xfrm>
            <a:off x="7315200" y="0"/>
            <a:ext cx="4876800" cy="6858000"/>
          </a:xfrm>
          <a:blipFill dpi="0" rotWithShape="1">
            <a:blip r:embed="rId2">
              <a:alphaModFix amt="60000"/>
            </a:blip>
            <a:srcRect/>
            <a:stretch>
              <a:fillRect/>
            </a:stretch>
          </a:blipFill>
        </p:spPr>
        <p:txBody>
          <a:bodyPr/>
          <a:lstStyle>
            <a:lvl1pPr>
              <a:defRPr/>
            </a:lvl1pPr>
          </a:lstStyle>
          <a:p>
            <a:r>
              <a:rPr lang="en-US" dirty="0"/>
              <a:t>  </a:t>
            </a:r>
          </a:p>
        </p:txBody>
      </p:sp>
      <p:cxnSp>
        <p:nvCxnSpPr>
          <p:cNvPr id="8" name="Straight Connector 7">
            <a:extLst>
              <a:ext uri="{FF2B5EF4-FFF2-40B4-BE49-F238E27FC236}">
                <a16:creationId xmlns:a16="http://schemas.microsoft.com/office/drawing/2014/main" id="{94C1AE97-7274-F222-2135-C3524958A87F}"/>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141837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A8E2B0F-68B7-6425-620F-3E3285F51A3E}"/>
              </a:ext>
            </a:extLst>
          </p:cNvPr>
          <p:cNvSpPr>
            <a:spLocks noGrp="1"/>
          </p:cNvSpPr>
          <p:nvPr>
            <p:ph type="title"/>
          </p:nvPr>
        </p:nvSpPr>
        <p:spPr>
          <a:xfrm>
            <a:off x="1088136" y="1090244"/>
            <a:ext cx="4659277" cy="1669805"/>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AF2BB16B-437E-D6AB-E317-2BE63ABCB1E0}"/>
              </a:ext>
            </a:extLst>
          </p:cNvPr>
          <p:cNvSpPr>
            <a:spLocks noGrp="1"/>
          </p:cNvSpPr>
          <p:nvPr>
            <p:ph sz="quarter" idx="14"/>
          </p:nvPr>
        </p:nvSpPr>
        <p:spPr>
          <a:xfrm>
            <a:off x="6444588" y="1090244"/>
            <a:ext cx="4680612" cy="1670050"/>
          </a:xfrm>
        </p:spPr>
        <p:txBody>
          <a:bodyPr/>
          <a:lstStyle>
            <a:lvl1pPr>
              <a:lnSpc>
                <a:spcPct val="100000"/>
              </a:lnSpc>
              <a:buFontTx/>
              <a:buNone/>
              <a:defRPr baseline="0"/>
            </a:lvl1pPr>
            <a:lvl2pPr marL="228600" indent="0">
              <a:lnSpc>
                <a:spcPct val="100000"/>
              </a:lnSpc>
              <a:buFontTx/>
              <a:buNone/>
              <a:defRPr baseline="0"/>
            </a:lvl2pPr>
            <a:lvl3pPr marL="457200" indent="0">
              <a:lnSpc>
                <a:spcPct val="100000"/>
              </a:lnSpc>
              <a:buFontTx/>
              <a:buNone/>
              <a:defRPr baseline="0"/>
            </a:lvl3pPr>
            <a:lvl4pPr marL="685800" indent="0">
              <a:lnSpc>
                <a:spcPct val="100000"/>
              </a:lnSpc>
              <a:buFontTx/>
              <a:buNone/>
              <a:defRPr baseline="0"/>
            </a:lvl4pPr>
            <a:lvl5pPr marL="914400" indent="0">
              <a:lnSpc>
                <a:spcPct val="100000"/>
              </a:lnSpc>
              <a:buFontTx/>
              <a:buNone/>
              <a:defRPr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467FC12-63BB-4A63-9424-BFBF8E1D71D9}" type="datetime1">
              <a:rPr lang="en-US" smtClean="0"/>
              <a:t>9/24/2025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AEAA3239-9EA4-4A65-A281-97F994456D9F}" type="slidenum">
              <a:rPr lang="en-US" smtClean="0"/>
              <a:t>‹#›</a:t>
            </a:fld>
            <a:endParaRPr lang="en-US"/>
          </a:p>
        </p:txBody>
      </p:sp>
      <p:cxnSp>
        <p:nvCxnSpPr>
          <p:cNvPr id="7" name="Straight Connector 6">
            <a:extLst>
              <a:ext uri="{FF2B5EF4-FFF2-40B4-BE49-F238E27FC236}">
                <a16:creationId xmlns:a16="http://schemas.microsoft.com/office/drawing/2014/main" id="{66FBA52A-0B44-31D0-A581-D65241A30F69}"/>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41319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ntent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785788" y="1111101"/>
            <a:ext cx="6339412" cy="1143000"/>
          </a:xfrm>
        </p:spPr>
        <p:txBody>
          <a:bodyPr anchor="t"/>
          <a:lstStyle/>
          <a:p>
            <a:r>
              <a:rPr lang="en-US" dirty="0"/>
              <a:t>Click to edit Master title style</a:t>
            </a:r>
          </a:p>
        </p:txBody>
      </p:sp>
      <p:sp>
        <p:nvSpPr>
          <p:cNvPr id="6" name="Picture Placeholder 10">
            <a:extLst>
              <a:ext uri="{FF2B5EF4-FFF2-40B4-BE49-F238E27FC236}">
                <a16:creationId xmlns:a16="http://schemas.microsoft.com/office/drawing/2014/main" id="{6FB7CB50-241E-E6B6-1C0E-1B5466B14779}"/>
              </a:ext>
            </a:extLst>
          </p:cNvPr>
          <p:cNvSpPr>
            <a:spLocks noGrp="1"/>
          </p:cNvSpPr>
          <p:nvPr>
            <p:ph type="pic" sz="quarter" idx="13" hasCustomPrompt="1"/>
          </p:nvPr>
        </p:nvSpPr>
        <p:spPr>
          <a:xfrm>
            <a:off x="12192" y="0"/>
            <a:ext cx="4506585"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11" name="Content Placeholder 7">
            <a:extLst>
              <a:ext uri="{FF2B5EF4-FFF2-40B4-BE49-F238E27FC236}">
                <a16:creationId xmlns:a16="http://schemas.microsoft.com/office/drawing/2014/main" id="{A1C94DDD-A7D7-1407-F63C-F296AB454220}"/>
              </a:ext>
            </a:extLst>
          </p:cNvPr>
          <p:cNvSpPr>
            <a:spLocks noGrp="1"/>
          </p:cNvSpPr>
          <p:nvPr>
            <p:ph sz="quarter" idx="18"/>
          </p:nvPr>
        </p:nvSpPr>
        <p:spPr>
          <a:xfrm>
            <a:off x="4785787" y="2402887"/>
            <a:ext cx="6339414" cy="3883614"/>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 name="Straight Connector 2">
            <a:extLst>
              <a:ext uri="{FF2B5EF4-FFF2-40B4-BE49-F238E27FC236}">
                <a16:creationId xmlns:a16="http://schemas.microsoft.com/office/drawing/2014/main" id="{363871FB-7459-8C2E-BA80-AD31AE855A93}"/>
              </a:ext>
              <a:ext uri="{C183D7F6-B498-43B3-948B-1728B52AA6E4}">
                <adec:decorative xmlns:adec="http://schemas.microsoft.com/office/drawing/2017/decorative" val="1"/>
              </a:ext>
            </a:extLst>
          </p:cNvPr>
          <p:cNvCxnSpPr>
            <a:cxnSpLocks/>
          </p:cNvCxnSpPr>
          <p:nvPr userDrawn="1"/>
        </p:nvCxnSpPr>
        <p:spPr>
          <a:xfrm flipH="1">
            <a:off x="11375613"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A7504282-04A3-1CE1-50A4-AF83D0D40A42}"/>
              </a:ext>
            </a:extLst>
          </p:cNvPr>
          <p:cNvSpPr>
            <a:spLocks noGrp="1"/>
          </p:cNvSpPr>
          <p:nvPr>
            <p:ph type="ftr" sz="quarter" idx="11"/>
          </p:nvPr>
        </p:nvSpPr>
        <p:spPr>
          <a:xfrm>
            <a:off x="4785788" y="6438900"/>
            <a:ext cx="4774902" cy="419100"/>
          </a:xfrm>
        </p:spPr>
        <p:txBody>
          <a:bodyPr/>
          <a:lstStyle/>
          <a:p>
            <a:r>
              <a:rPr lang="en-US"/>
              <a:t>Sample Footer Text</a:t>
            </a:r>
            <a:endParaRPr lang="en-US" dirty="0"/>
          </a:p>
        </p:txBody>
      </p:sp>
      <p:sp>
        <p:nvSpPr>
          <p:cNvPr id="7" name="Date Placeholder 4">
            <a:extLst>
              <a:ext uri="{FF2B5EF4-FFF2-40B4-BE49-F238E27FC236}">
                <a16:creationId xmlns:a16="http://schemas.microsoft.com/office/drawing/2014/main" id="{CA12AEFE-D7DE-804A-807C-704D5B34E130}"/>
              </a:ext>
            </a:extLst>
          </p:cNvPr>
          <p:cNvSpPr>
            <a:spLocks noGrp="1"/>
          </p:cNvSpPr>
          <p:nvPr>
            <p:ph type="dt" sz="half" idx="15"/>
          </p:nvPr>
        </p:nvSpPr>
        <p:spPr>
          <a:xfrm>
            <a:off x="9650896" y="6438900"/>
            <a:ext cx="864704" cy="419100"/>
          </a:xfrm>
        </p:spPr>
        <p:txBody>
          <a:bodyPr/>
          <a:lstStyle/>
          <a:p>
            <a:fld id="{2ABAD28B-DD56-4B56-883A-96608C765E28}" type="datetimeFigureOut">
              <a:rPr lang="en-US" smtClean="0"/>
              <a:pPr/>
              <a:t>9/24/2025</a:t>
            </a:fld>
            <a:endParaRPr lang="en-US" dirty="0"/>
          </a:p>
        </p:txBody>
      </p:sp>
      <p:sp>
        <p:nvSpPr>
          <p:cNvPr id="8" name="Slide Number Placeholder 5">
            <a:extLst>
              <a:ext uri="{FF2B5EF4-FFF2-40B4-BE49-F238E27FC236}">
                <a16:creationId xmlns:a16="http://schemas.microsoft.com/office/drawing/2014/main" id="{9C293909-C7AB-A707-F48B-6007FE72563B}"/>
              </a:ext>
            </a:extLst>
          </p:cNvPr>
          <p:cNvSpPr>
            <a:spLocks noGrp="1"/>
          </p:cNvSpPr>
          <p:nvPr>
            <p:ph type="sldNum" sz="quarter" idx="12"/>
          </p:nvPr>
        </p:nvSpPr>
        <p:spPr>
          <a:xfrm>
            <a:off x="10523764" y="6438900"/>
            <a:ext cx="601436" cy="419100"/>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33191924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ontent with Pictur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776991" y="1112104"/>
            <a:ext cx="7321615" cy="932688"/>
          </a:xfrm>
        </p:spPr>
        <p:txBody>
          <a:bodyPr anchor="t"/>
          <a:lstStyle/>
          <a:p>
            <a:r>
              <a:rPr lang="en-US"/>
              <a:t>Click to edit Master title style</a:t>
            </a:r>
            <a:endParaRPr lang="en-US" dirty="0"/>
          </a:p>
        </p:txBody>
      </p:sp>
      <p:sp>
        <p:nvSpPr>
          <p:cNvPr id="15" name="Picture Placeholder 10">
            <a:extLst>
              <a:ext uri="{FF2B5EF4-FFF2-40B4-BE49-F238E27FC236}">
                <a16:creationId xmlns:a16="http://schemas.microsoft.com/office/drawing/2014/main" id="{5189CF27-6D02-DB0D-F5D1-1535F1479166}"/>
              </a:ext>
            </a:extLst>
          </p:cNvPr>
          <p:cNvSpPr>
            <a:spLocks noGrp="1"/>
          </p:cNvSpPr>
          <p:nvPr>
            <p:ph type="pic" sz="quarter" idx="19" hasCustomPrompt="1"/>
          </p:nvPr>
        </p:nvSpPr>
        <p:spPr>
          <a:xfrm>
            <a:off x="0" y="0"/>
            <a:ext cx="3526439"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6" name="Content Placeholder 7">
            <a:extLst>
              <a:ext uri="{FF2B5EF4-FFF2-40B4-BE49-F238E27FC236}">
                <a16:creationId xmlns:a16="http://schemas.microsoft.com/office/drawing/2014/main" id="{6373ED08-D584-FD0F-C5B0-EF4E07A0D890}"/>
              </a:ext>
            </a:extLst>
          </p:cNvPr>
          <p:cNvSpPr>
            <a:spLocks noGrp="1"/>
          </p:cNvSpPr>
          <p:nvPr>
            <p:ph sz="quarter" idx="18"/>
          </p:nvPr>
        </p:nvSpPr>
        <p:spPr>
          <a:xfrm>
            <a:off x="3776075" y="2187258"/>
            <a:ext cx="7349126" cy="4099242"/>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7D906524-8E7E-05A8-4F9E-A2C39750A30C}"/>
              </a:ext>
              <a:ext uri="{C183D7F6-B498-43B3-948B-1728B52AA6E4}">
                <adec:decorative xmlns:adec="http://schemas.microsoft.com/office/drawing/2017/decorative" val="1"/>
              </a:ext>
            </a:extLst>
          </p:cNvPr>
          <p:cNvCxnSpPr>
            <a:cxnSpLocks/>
          </p:cNvCxnSpPr>
          <p:nvPr userDrawn="1"/>
        </p:nvCxnSpPr>
        <p:spPr>
          <a:xfrm flipH="1">
            <a:off x="11375613"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8F256971-28FA-FA33-0A85-0B851EA7AE9B}"/>
              </a:ext>
            </a:extLst>
          </p:cNvPr>
          <p:cNvSpPr>
            <a:spLocks noGrp="1"/>
          </p:cNvSpPr>
          <p:nvPr>
            <p:ph type="ftr" sz="quarter" idx="11"/>
          </p:nvPr>
        </p:nvSpPr>
        <p:spPr>
          <a:xfrm>
            <a:off x="3776076" y="6438900"/>
            <a:ext cx="5784614" cy="419100"/>
          </a:xfrm>
        </p:spPr>
        <p:txBody>
          <a:bodyPr/>
          <a:lstStyle/>
          <a:p>
            <a:r>
              <a:rPr lang="en-US"/>
              <a:t>Sample Footer Text</a:t>
            </a:r>
            <a:endParaRPr lang="en-US" dirty="0"/>
          </a:p>
        </p:txBody>
      </p:sp>
      <p:sp>
        <p:nvSpPr>
          <p:cNvPr id="7" name="Date Placeholder 4">
            <a:extLst>
              <a:ext uri="{FF2B5EF4-FFF2-40B4-BE49-F238E27FC236}">
                <a16:creationId xmlns:a16="http://schemas.microsoft.com/office/drawing/2014/main" id="{F04B437D-29C2-D3ED-BEFA-E1F868B0FB5E}"/>
              </a:ext>
            </a:extLst>
          </p:cNvPr>
          <p:cNvSpPr>
            <a:spLocks noGrp="1"/>
          </p:cNvSpPr>
          <p:nvPr>
            <p:ph type="dt" sz="half" idx="15"/>
          </p:nvPr>
        </p:nvSpPr>
        <p:spPr>
          <a:xfrm>
            <a:off x="9650896" y="6438900"/>
            <a:ext cx="864704" cy="419100"/>
          </a:xfrm>
        </p:spPr>
        <p:txBody>
          <a:bodyPr/>
          <a:lstStyle/>
          <a:p>
            <a:fld id="{2ABAD28B-DD56-4B56-883A-96608C765E28}" type="datetimeFigureOut">
              <a:rPr lang="en-US" smtClean="0"/>
              <a:pPr/>
              <a:t>9/24/2025</a:t>
            </a:fld>
            <a:endParaRPr lang="en-US" dirty="0"/>
          </a:p>
        </p:txBody>
      </p:sp>
      <p:sp>
        <p:nvSpPr>
          <p:cNvPr id="8" name="Slide Number Placeholder 5">
            <a:extLst>
              <a:ext uri="{FF2B5EF4-FFF2-40B4-BE49-F238E27FC236}">
                <a16:creationId xmlns:a16="http://schemas.microsoft.com/office/drawing/2014/main" id="{70EB108D-6128-5356-6097-7D1D10551222}"/>
              </a:ext>
            </a:extLst>
          </p:cNvPr>
          <p:cNvSpPr>
            <a:spLocks noGrp="1"/>
          </p:cNvSpPr>
          <p:nvPr>
            <p:ph type="sldNum" sz="quarter" idx="12"/>
          </p:nvPr>
        </p:nvSpPr>
        <p:spPr>
          <a:xfrm>
            <a:off x="10523764" y="6438900"/>
            <a:ext cx="601436" cy="419100"/>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7204964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ntent with Picture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86751" y="1115736"/>
            <a:ext cx="4738450" cy="1283986"/>
          </a:xfrm>
        </p:spPr>
        <p:txBody>
          <a:bodyPr anchor="t">
            <a:normAutofit/>
          </a:bodyPr>
          <a:lstStyle>
            <a:lvl1pPr>
              <a:defRPr sz="3600"/>
            </a:lvl1pPr>
          </a:lstStyle>
          <a:p>
            <a:r>
              <a:rPr lang="en-US" dirty="0"/>
              <a:t>Click to edit Master title style</a:t>
            </a:r>
          </a:p>
        </p:txBody>
      </p:sp>
      <p:sp>
        <p:nvSpPr>
          <p:cNvPr id="9" name="Picture Placeholder 10">
            <a:extLst>
              <a:ext uri="{FF2B5EF4-FFF2-40B4-BE49-F238E27FC236}">
                <a16:creationId xmlns:a16="http://schemas.microsoft.com/office/drawing/2014/main" id="{F01DFFF1-3C5B-AB29-A606-DE5652872224}"/>
              </a:ext>
            </a:extLst>
          </p:cNvPr>
          <p:cNvSpPr>
            <a:spLocks noGrp="1"/>
          </p:cNvSpPr>
          <p:nvPr>
            <p:ph type="pic" sz="quarter" idx="13" hasCustomPrompt="1"/>
          </p:nvPr>
        </p:nvSpPr>
        <p:spPr>
          <a:xfrm>
            <a:off x="0" y="0"/>
            <a:ext cx="6096000"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13" name="Content Placeholder 7">
            <a:extLst>
              <a:ext uri="{FF2B5EF4-FFF2-40B4-BE49-F238E27FC236}">
                <a16:creationId xmlns:a16="http://schemas.microsoft.com/office/drawing/2014/main" id="{E2816D63-0E0C-C808-4BF8-6A562C18459A}"/>
              </a:ext>
            </a:extLst>
          </p:cNvPr>
          <p:cNvSpPr>
            <a:spLocks noGrp="1"/>
          </p:cNvSpPr>
          <p:nvPr>
            <p:ph sz="quarter" idx="15"/>
          </p:nvPr>
        </p:nvSpPr>
        <p:spPr>
          <a:xfrm>
            <a:off x="6386751" y="2552124"/>
            <a:ext cx="4738450" cy="3734376"/>
          </a:xfrm>
        </p:spPr>
        <p:txBody>
          <a:bodyPr>
            <a:norm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04FCA30A-9E9D-9618-76A9-8B4CFF8E32FB}"/>
              </a:ext>
              <a:ext uri="{C183D7F6-B498-43B3-948B-1728B52AA6E4}">
                <adec:decorative xmlns:adec="http://schemas.microsoft.com/office/drawing/2017/decorative" val="1"/>
              </a:ext>
            </a:extLst>
          </p:cNvPr>
          <p:cNvCxnSpPr>
            <a:cxnSpLocks/>
          </p:cNvCxnSpPr>
          <p:nvPr userDrawn="1"/>
        </p:nvCxnSpPr>
        <p:spPr>
          <a:xfrm flipH="1">
            <a:off x="11375613"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Footer Placeholder 4">
            <a:extLst>
              <a:ext uri="{FF2B5EF4-FFF2-40B4-BE49-F238E27FC236}">
                <a16:creationId xmlns:a16="http://schemas.microsoft.com/office/drawing/2014/main" id="{536C1912-E3D3-9A9F-E1CD-E0E6FFC247FA}"/>
              </a:ext>
            </a:extLst>
          </p:cNvPr>
          <p:cNvSpPr>
            <a:spLocks noGrp="1"/>
          </p:cNvSpPr>
          <p:nvPr>
            <p:ph type="ftr" sz="quarter" idx="11"/>
          </p:nvPr>
        </p:nvSpPr>
        <p:spPr>
          <a:xfrm>
            <a:off x="6386752" y="6438900"/>
            <a:ext cx="3173938" cy="419100"/>
          </a:xfrm>
        </p:spPr>
        <p:txBody>
          <a:bodyPr/>
          <a:lstStyle/>
          <a:p>
            <a:r>
              <a:rPr lang="en-US"/>
              <a:t>Sample Footer Text</a:t>
            </a:r>
            <a:endParaRPr lang="en-US" dirty="0"/>
          </a:p>
        </p:txBody>
      </p:sp>
      <p:sp>
        <p:nvSpPr>
          <p:cNvPr id="4" name="Date Placeholder 4">
            <a:extLst>
              <a:ext uri="{FF2B5EF4-FFF2-40B4-BE49-F238E27FC236}">
                <a16:creationId xmlns:a16="http://schemas.microsoft.com/office/drawing/2014/main" id="{8D67CAFB-8059-63E5-52A8-1184092A0F3D}"/>
              </a:ext>
            </a:extLst>
          </p:cNvPr>
          <p:cNvSpPr>
            <a:spLocks noGrp="1"/>
          </p:cNvSpPr>
          <p:nvPr>
            <p:ph type="dt" sz="half" idx="16"/>
          </p:nvPr>
        </p:nvSpPr>
        <p:spPr>
          <a:xfrm>
            <a:off x="9650896" y="6438900"/>
            <a:ext cx="864704" cy="419100"/>
          </a:xfrm>
        </p:spPr>
        <p:txBody>
          <a:bodyPr/>
          <a:lstStyle/>
          <a:p>
            <a:fld id="{2ABAD28B-DD56-4B56-883A-96608C765E28}" type="datetimeFigureOut">
              <a:rPr lang="en-US" smtClean="0"/>
              <a:pPr/>
              <a:t>9/24/2025</a:t>
            </a:fld>
            <a:endParaRPr lang="en-US" dirty="0"/>
          </a:p>
        </p:txBody>
      </p:sp>
      <p:sp>
        <p:nvSpPr>
          <p:cNvPr id="8" name="Slide Number Placeholder 5">
            <a:extLst>
              <a:ext uri="{FF2B5EF4-FFF2-40B4-BE49-F238E27FC236}">
                <a16:creationId xmlns:a16="http://schemas.microsoft.com/office/drawing/2014/main" id="{12D5E22B-CB25-9948-A8AA-BACF7E422F0B}"/>
              </a:ext>
            </a:extLst>
          </p:cNvPr>
          <p:cNvSpPr>
            <a:spLocks noGrp="1"/>
          </p:cNvSpPr>
          <p:nvPr>
            <p:ph type="sldNum" sz="quarter" idx="12"/>
          </p:nvPr>
        </p:nvSpPr>
        <p:spPr>
          <a:xfrm>
            <a:off x="10523764" y="6438900"/>
            <a:ext cx="601436" cy="419100"/>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78232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BAD28B-DD56-4B56-883A-96608C765E28}" type="datetimeFigureOut">
              <a:rPr lang="en-US" smtClean="0"/>
              <a:pPr/>
              <a:t>9/24/2025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70300446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Content with Picture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311355" y="1111101"/>
            <a:ext cx="3813845" cy="1493861"/>
          </a:xfrm>
        </p:spPr>
        <p:txBody>
          <a:bodyPr anchor="t">
            <a:normAutofit/>
          </a:bodyPr>
          <a:lstStyle>
            <a:lvl1pPr>
              <a:defRPr sz="3600"/>
            </a:lvl1pPr>
          </a:lstStyle>
          <a:p>
            <a:r>
              <a:rPr lang="en-US" dirty="0"/>
              <a:t>Click to edit Master title style</a:t>
            </a:r>
          </a:p>
        </p:txBody>
      </p:sp>
      <p:sp>
        <p:nvSpPr>
          <p:cNvPr id="5" name="Picture Placeholder 10">
            <a:extLst>
              <a:ext uri="{FF2B5EF4-FFF2-40B4-BE49-F238E27FC236}">
                <a16:creationId xmlns:a16="http://schemas.microsoft.com/office/drawing/2014/main" id="{F6B569F2-50A1-6E37-5081-6843927083F0}"/>
              </a:ext>
            </a:extLst>
          </p:cNvPr>
          <p:cNvSpPr>
            <a:spLocks noGrp="1"/>
          </p:cNvSpPr>
          <p:nvPr>
            <p:ph type="pic" sz="quarter" idx="13" hasCustomPrompt="1"/>
          </p:nvPr>
        </p:nvSpPr>
        <p:spPr>
          <a:xfrm>
            <a:off x="12192" y="0"/>
            <a:ext cx="6999768" cy="6858000"/>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7" name="Content Placeholder 7">
            <a:extLst>
              <a:ext uri="{FF2B5EF4-FFF2-40B4-BE49-F238E27FC236}">
                <a16:creationId xmlns:a16="http://schemas.microsoft.com/office/drawing/2014/main" id="{7B790101-D67D-E697-E691-37D8E802AC85}"/>
              </a:ext>
            </a:extLst>
          </p:cNvPr>
          <p:cNvSpPr>
            <a:spLocks noGrp="1"/>
          </p:cNvSpPr>
          <p:nvPr>
            <p:ph sz="quarter" idx="18"/>
          </p:nvPr>
        </p:nvSpPr>
        <p:spPr>
          <a:xfrm>
            <a:off x="7311355" y="2700671"/>
            <a:ext cx="3813846" cy="358583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 name="Straight Connector 2">
            <a:extLst>
              <a:ext uri="{FF2B5EF4-FFF2-40B4-BE49-F238E27FC236}">
                <a16:creationId xmlns:a16="http://schemas.microsoft.com/office/drawing/2014/main" id="{84F1FBBF-D97E-831B-C809-27FFA216026F}"/>
              </a:ext>
              <a:ext uri="{C183D7F6-B498-43B3-948B-1728B52AA6E4}">
                <adec:decorative xmlns:adec="http://schemas.microsoft.com/office/drawing/2017/decorative" val="1"/>
              </a:ext>
            </a:extLst>
          </p:cNvPr>
          <p:cNvCxnSpPr>
            <a:cxnSpLocks/>
          </p:cNvCxnSpPr>
          <p:nvPr userDrawn="1"/>
        </p:nvCxnSpPr>
        <p:spPr>
          <a:xfrm flipH="1">
            <a:off x="11375613"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Footer Placeholder 4">
            <a:extLst>
              <a:ext uri="{FF2B5EF4-FFF2-40B4-BE49-F238E27FC236}">
                <a16:creationId xmlns:a16="http://schemas.microsoft.com/office/drawing/2014/main" id="{456D6AD1-4AB5-D3E4-10D2-9E53DB2CC8EA}"/>
              </a:ext>
            </a:extLst>
          </p:cNvPr>
          <p:cNvSpPr>
            <a:spLocks noGrp="1"/>
          </p:cNvSpPr>
          <p:nvPr>
            <p:ph type="ftr" sz="quarter" idx="11"/>
          </p:nvPr>
        </p:nvSpPr>
        <p:spPr>
          <a:xfrm>
            <a:off x="7311355" y="6438900"/>
            <a:ext cx="2249334" cy="419100"/>
          </a:xfrm>
        </p:spPr>
        <p:txBody>
          <a:bodyPr/>
          <a:lstStyle/>
          <a:p>
            <a:r>
              <a:rPr lang="en-US" dirty="0"/>
              <a:t>Sample Footer Text</a:t>
            </a:r>
          </a:p>
        </p:txBody>
      </p:sp>
      <p:sp>
        <p:nvSpPr>
          <p:cNvPr id="8" name="Date Placeholder 4">
            <a:extLst>
              <a:ext uri="{FF2B5EF4-FFF2-40B4-BE49-F238E27FC236}">
                <a16:creationId xmlns:a16="http://schemas.microsoft.com/office/drawing/2014/main" id="{9760FBEC-EA46-6A15-284D-4BBD1E04A1B4}"/>
              </a:ext>
            </a:extLst>
          </p:cNvPr>
          <p:cNvSpPr>
            <a:spLocks noGrp="1"/>
          </p:cNvSpPr>
          <p:nvPr>
            <p:ph type="dt" sz="half" idx="15"/>
          </p:nvPr>
        </p:nvSpPr>
        <p:spPr>
          <a:xfrm>
            <a:off x="9650896" y="6438900"/>
            <a:ext cx="864704" cy="419100"/>
          </a:xfrm>
        </p:spPr>
        <p:txBody>
          <a:bodyPr/>
          <a:lstStyle/>
          <a:p>
            <a:fld id="{2ABAD28B-DD56-4B56-883A-96608C765E28}" type="datetimeFigureOut">
              <a:rPr lang="en-US" smtClean="0"/>
              <a:pPr/>
              <a:t>9/24/2025</a:t>
            </a:fld>
            <a:endParaRPr lang="en-US" dirty="0"/>
          </a:p>
        </p:txBody>
      </p:sp>
      <p:sp>
        <p:nvSpPr>
          <p:cNvPr id="11" name="Slide Number Placeholder 5">
            <a:extLst>
              <a:ext uri="{FF2B5EF4-FFF2-40B4-BE49-F238E27FC236}">
                <a16:creationId xmlns:a16="http://schemas.microsoft.com/office/drawing/2014/main" id="{919DC249-6449-71C0-F0A2-E5A28E550CB0}"/>
              </a:ext>
            </a:extLst>
          </p:cNvPr>
          <p:cNvSpPr>
            <a:spLocks noGrp="1"/>
          </p:cNvSpPr>
          <p:nvPr>
            <p:ph type="sldNum" sz="quarter" idx="12"/>
          </p:nvPr>
        </p:nvSpPr>
        <p:spPr>
          <a:xfrm>
            <a:off x="10523764" y="6438900"/>
            <a:ext cx="601436" cy="419100"/>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83972233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ntent with Picture 9">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75ACA1F-D859-596B-9F50-F1E9A2654EAF}"/>
              </a:ext>
            </a:extLst>
          </p:cNvPr>
          <p:cNvSpPr>
            <a:spLocks noGrp="1"/>
          </p:cNvSpPr>
          <p:nvPr>
            <p:ph type="title"/>
          </p:nvPr>
        </p:nvSpPr>
        <p:spPr>
          <a:xfrm flipH="1">
            <a:off x="7894207" y="1112431"/>
            <a:ext cx="3230993" cy="1858941"/>
          </a:xfrm>
        </p:spPr>
        <p:txBody>
          <a:bodyPr anchor="t"/>
          <a:lstStyle/>
          <a:p>
            <a:r>
              <a:rPr lang="en-US" dirty="0"/>
              <a:t>Click to edit Master title style</a:t>
            </a:r>
          </a:p>
        </p:txBody>
      </p:sp>
      <p:sp>
        <p:nvSpPr>
          <p:cNvPr id="2" name="Picture Placeholder 9">
            <a:extLst>
              <a:ext uri="{FF2B5EF4-FFF2-40B4-BE49-F238E27FC236}">
                <a16:creationId xmlns:a16="http://schemas.microsoft.com/office/drawing/2014/main" id="{2A43D9F3-C10E-5B48-BB59-16A8600BD36F}"/>
              </a:ext>
            </a:extLst>
          </p:cNvPr>
          <p:cNvSpPr>
            <a:spLocks noGrp="1"/>
          </p:cNvSpPr>
          <p:nvPr>
            <p:ph type="pic" sz="quarter" idx="13" hasCustomPrompt="1"/>
          </p:nvPr>
        </p:nvSpPr>
        <p:spPr>
          <a:xfrm>
            <a:off x="12192" y="0"/>
            <a:ext cx="7481777" cy="6858000"/>
          </a:xfrm>
          <a:custGeom>
            <a:avLst/>
            <a:gdLst>
              <a:gd name="connsiteX0" fmla="*/ 0 w 8326323"/>
              <a:gd name="connsiteY0" fmla="*/ 0 h 6858000"/>
              <a:gd name="connsiteX1" fmla="*/ 8326323 w 8326323"/>
              <a:gd name="connsiteY1" fmla="*/ 0 h 6858000"/>
              <a:gd name="connsiteX2" fmla="*/ 8326323 w 8326323"/>
              <a:gd name="connsiteY2" fmla="*/ 6858000 h 6858000"/>
              <a:gd name="connsiteX3" fmla="*/ 0 w 832632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26323" h="6858000">
                <a:moveTo>
                  <a:pt x="0" y="0"/>
                </a:moveTo>
                <a:lnTo>
                  <a:pt x="8326323" y="0"/>
                </a:lnTo>
                <a:lnTo>
                  <a:pt x="8326323" y="6858000"/>
                </a:lnTo>
                <a:lnTo>
                  <a:pt x="0" y="6858000"/>
                </a:lnTo>
                <a:close/>
              </a:path>
            </a:pathLst>
          </a:custGeom>
          <a:blipFill dpi="0" rotWithShape="1">
            <a:blip r:embed="rId2">
              <a:alphaModFix amt="60000"/>
            </a:blip>
            <a:srcRect/>
            <a:stretch>
              <a:fillRect/>
            </a:stretch>
          </a:blipFill>
        </p:spPr>
        <p:txBody>
          <a:bodyPr wrap="square">
            <a:noAutofit/>
          </a:bodyPr>
          <a:lstStyle>
            <a:lvl1pPr marL="0" indent="0">
              <a:buNone/>
              <a:defRPr/>
            </a:lvl1pPr>
          </a:lstStyle>
          <a:p>
            <a:r>
              <a:rPr lang="en-US" dirty="0"/>
              <a:t>  </a:t>
            </a:r>
          </a:p>
        </p:txBody>
      </p:sp>
      <p:sp>
        <p:nvSpPr>
          <p:cNvPr id="4" name="Content Placeholder 7">
            <a:extLst>
              <a:ext uri="{FF2B5EF4-FFF2-40B4-BE49-F238E27FC236}">
                <a16:creationId xmlns:a16="http://schemas.microsoft.com/office/drawing/2014/main" id="{2E10F120-2F5B-B2FD-DB40-683E6176C3D4}"/>
              </a:ext>
            </a:extLst>
          </p:cNvPr>
          <p:cNvSpPr>
            <a:spLocks noGrp="1"/>
          </p:cNvSpPr>
          <p:nvPr>
            <p:ph sz="quarter" idx="15"/>
          </p:nvPr>
        </p:nvSpPr>
        <p:spPr>
          <a:xfrm>
            <a:off x="7901280" y="3133255"/>
            <a:ext cx="3223920" cy="2656250"/>
          </a:xfrm>
        </p:spPr>
        <p:txBody>
          <a:bodyPr vert="horz" lIns="91440" tIns="45720" rIns="91440" bIns="45720" rtlCol="0">
            <a:normAutofit/>
          </a:bodyPr>
          <a:lstStyle>
            <a:lvl1pPr marL="0" indent="0">
              <a:lnSpc>
                <a:spcPct val="100000"/>
              </a:lnSpc>
              <a:buNone/>
              <a:defRPr lang="en-US" dirty="0"/>
            </a:lvl1pPr>
            <a:lvl2pPr marL="228600" indent="0">
              <a:lnSpc>
                <a:spcPct val="100000"/>
              </a:lnSpc>
              <a:buNone/>
              <a:defRPr lang="en-US" dirty="0"/>
            </a:lvl2pPr>
            <a:lvl3pPr marL="457200" indent="0">
              <a:lnSpc>
                <a:spcPct val="100000"/>
              </a:lnSpc>
              <a:buNone/>
              <a:defRPr lang="en-US" dirty="0"/>
            </a:lvl3pPr>
            <a:lvl4pPr marL="685800" indent="0">
              <a:lnSpc>
                <a:spcPct val="100000"/>
              </a:lnSpc>
              <a:buNone/>
              <a:defRPr lang="en-US" dirty="0"/>
            </a:lvl4pPr>
            <a:lvl5pPr marL="914400" indent="0">
              <a:lnSpc>
                <a:spcPct val="100000"/>
              </a:lnSpc>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0" name="Straight Connector 19">
            <a:extLst>
              <a:ext uri="{FF2B5EF4-FFF2-40B4-BE49-F238E27FC236}">
                <a16:creationId xmlns:a16="http://schemas.microsoft.com/office/drawing/2014/main" id="{C9A12B08-97E1-66BD-9B69-377E28512750}"/>
              </a:ext>
              <a:ext uri="{C183D7F6-B498-43B3-948B-1728B52AA6E4}">
                <adec:decorative xmlns:adec="http://schemas.microsoft.com/office/drawing/2017/decorative" val="1"/>
              </a:ext>
            </a:extLst>
          </p:cNvPr>
          <p:cNvCxnSpPr>
            <a:cxnSpLocks/>
          </p:cNvCxnSpPr>
          <p:nvPr userDrawn="1"/>
        </p:nvCxnSpPr>
        <p:spPr>
          <a:xfrm flipH="1">
            <a:off x="11375613"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4">
            <a:extLst>
              <a:ext uri="{FF2B5EF4-FFF2-40B4-BE49-F238E27FC236}">
                <a16:creationId xmlns:a16="http://schemas.microsoft.com/office/drawing/2014/main" id="{9EACEEC7-E0DC-ABF5-188B-5636A17BD6A4}"/>
              </a:ext>
            </a:extLst>
          </p:cNvPr>
          <p:cNvSpPr>
            <a:spLocks noGrp="1"/>
          </p:cNvSpPr>
          <p:nvPr>
            <p:ph type="ftr" sz="quarter" idx="11"/>
          </p:nvPr>
        </p:nvSpPr>
        <p:spPr>
          <a:xfrm>
            <a:off x="7894207" y="6438900"/>
            <a:ext cx="1666482" cy="419100"/>
          </a:xfrm>
        </p:spPr>
        <p:txBody>
          <a:bodyPr/>
          <a:lstStyle/>
          <a:p>
            <a:r>
              <a:rPr lang="en-US" dirty="0"/>
              <a:t>Sample Footer Text</a:t>
            </a:r>
          </a:p>
        </p:txBody>
      </p:sp>
      <p:sp>
        <p:nvSpPr>
          <p:cNvPr id="8" name="Date Placeholder 4">
            <a:extLst>
              <a:ext uri="{FF2B5EF4-FFF2-40B4-BE49-F238E27FC236}">
                <a16:creationId xmlns:a16="http://schemas.microsoft.com/office/drawing/2014/main" id="{D0A24C6D-468E-EAE9-2363-772EA5E51DD0}"/>
              </a:ext>
            </a:extLst>
          </p:cNvPr>
          <p:cNvSpPr>
            <a:spLocks noGrp="1"/>
          </p:cNvSpPr>
          <p:nvPr>
            <p:ph type="dt" sz="half" idx="16"/>
          </p:nvPr>
        </p:nvSpPr>
        <p:spPr>
          <a:xfrm>
            <a:off x="9650896" y="6438900"/>
            <a:ext cx="864704" cy="419100"/>
          </a:xfrm>
        </p:spPr>
        <p:txBody>
          <a:bodyPr/>
          <a:lstStyle/>
          <a:p>
            <a:fld id="{2ABAD28B-DD56-4B56-883A-96608C765E28}" type="datetimeFigureOut">
              <a:rPr lang="en-US" smtClean="0"/>
              <a:pPr/>
              <a:t>9/24/2025</a:t>
            </a:fld>
            <a:endParaRPr lang="en-US" dirty="0"/>
          </a:p>
        </p:txBody>
      </p:sp>
      <p:sp>
        <p:nvSpPr>
          <p:cNvPr id="9" name="Slide Number Placeholder 5">
            <a:extLst>
              <a:ext uri="{FF2B5EF4-FFF2-40B4-BE49-F238E27FC236}">
                <a16:creationId xmlns:a16="http://schemas.microsoft.com/office/drawing/2014/main" id="{C4C85811-EF51-7552-5F12-17748D280645}"/>
              </a:ext>
            </a:extLst>
          </p:cNvPr>
          <p:cNvSpPr>
            <a:spLocks noGrp="1"/>
          </p:cNvSpPr>
          <p:nvPr>
            <p:ph type="sldNum" sz="quarter" idx="12"/>
          </p:nvPr>
        </p:nvSpPr>
        <p:spPr>
          <a:xfrm>
            <a:off x="10523764" y="6438900"/>
            <a:ext cx="601436" cy="419100"/>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63791096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ntent with Picture 14">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F8DD8E17-974D-2F0F-D2EF-4321ADF69D7D}"/>
              </a:ext>
            </a:extLst>
          </p:cNvPr>
          <p:cNvSpPr>
            <a:spLocks noGrp="1"/>
          </p:cNvSpPr>
          <p:nvPr>
            <p:ph type="title"/>
          </p:nvPr>
        </p:nvSpPr>
        <p:spPr>
          <a:xfrm>
            <a:off x="1090940" y="1120990"/>
            <a:ext cx="10477320" cy="969264"/>
          </a:xfrm>
        </p:spPr>
        <p:txBody>
          <a:bodyPr anchor="t">
            <a:noAutofit/>
          </a:bodyPr>
          <a:lstStyle>
            <a:lvl1pPr>
              <a:defRPr sz="3600"/>
            </a:lvl1pPr>
          </a:lstStyle>
          <a:p>
            <a:r>
              <a:rPr lang="en-US" dirty="0"/>
              <a:t>Click to edit Master title style</a:t>
            </a:r>
          </a:p>
        </p:txBody>
      </p:sp>
      <p:sp>
        <p:nvSpPr>
          <p:cNvPr id="5" name="Content Placeholder 7">
            <a:extLst>
              <a:ext uri="{FF2B5EF4-FFF2-40B4-BE49-F238E27FC236}">
                <a16:creationId xmlns:a16="http://schemas.microsoft.com/office/drawing/2014/main" id="{B30C58BE-F380-22BA-CA7C-FB2B96D78536}"/>
              </a:ext>
            </a:extLst>
          </p:cNvPr>
          <p:cNvSpPr>
            <a:spLocks noGrp="1"/>
          </p:cNvSpPr>
          <p:nvPr>
            <p:ph sz="quarter" idx="14"/>
          </p:nvPr>
        </p:nvSpPr>
        <p:spPr>
          <a:xfrm>
            <a:off x="1090940" y="2286008"/>
            <a:ext cx="4876515" cy="4033964"/>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3" name="Straight Connector 12">
            <a:extLst>
              <a:ext uri="{FF2B5EF4-FFF2-40B4-BE49-F238E27FC236}">
                <a16:creationId xmlns:a16="http://schemas.microsoft.com/office/drawing/2014/main" id="{BF998679-00B4-E130-BD79-0313E0E76C57}"/>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Footer Placeholder 4">
            <a:extLst>
              <a:ext uri="{FF2B5EF4-FFF2-40B4-BE49-F238E27FC236}">
                <a16:creationId xmlns:a16="http://schemas.microsoft.com/office/drawing/2014/main" id="{71E0CB0C-BB20-9ACF-5731-283BD5D232EC}"/>
              </a:ext>
            </a:extLst>
          </p:cNvPr>
          <p:cNvSpPr>
            <a:spLocks noGrp="1"/>
          </p:cNvSpPr>
          <p:nvPr>
            <p:ph type="ftr" sz="quarter" idx="11"/>
          </p:nvPr>
        </p:nvSpPr>
        <p:spPr>
          <a:xfrm>
            <a:off x="1090941" y="6438900"/>
            <a:ext cx="3312004" cy="419100"/>
          </a:xfrm>
        </p:spPr>
        <p:txBody>
          <a:bodyPr/>
          <a:lstStyle/>
          <a:p>
            <a:r>
              <a:rPr lang="en-US"/>
              <a:t>Sample Footer Text</a:t>
            </a:r>
            <a:endParaRPr lang="en-US" dirty="0"/>
          </a:p>
        </p:txBody>
      </p:sp>
      <p:sp>
        <p:nvSpPr>
          <p:cNvPr id="3" name="Date Placeholder 4">
            <a:extLst>
              <a:ext uri="{FF2B5EF4-FFF2-40B4-BE49-F238E27FC236}">
                <a16:creationId xmlns:a16="http://schemas.microsoft.com/office/drawing/2014/main" id="{17475061-2831-1993-95F3-3031A57F1454}"/>
              </a:ext>
            </a:extLst>
          </p:cNvPr>
          <p:cNvSpPr>
            <a:spLocks noGrp="1"/>
          </p:cNvSpPr>
          <p:nvPr>
            <p:ph type="dt" sz="half" idx="15"/>
          </p:nvPr>
        </p:nvSpPr>
        <p:spPr>
          <a:xfrm>
            <a:off x="4493151" y="6438900"/>
            <a:ext cx="864704" cy="419100"/>
          </a:xfrm>
        </p:spPr>
        <p:txBody>
          <a:bodyPr/>
          <a:lstStyle/>
          <a:p>
            <a:fld id="{2ABAD28B-DD56-4B56-883A-96608C765E28}" type="datetimeFigureOut">
              <a:rPr lang="en-US" smtClean="0"/>
              <a:pPr/>
              <a:t>9/24/2025</a:t>
            </a:fld>
            <a:endParaRPr lang="en-US" dirty="0"/>
          </a:p>
        </p:txBody>
      </p:sp>
      <p:sp>
        <p:nvSpPr>
          <p:cNvPr id="7" name="Slide Number Placeholder 5">
            <a:extLst>
              <a:ext uri="{FF2B5EF4-FFF2-40B4-BE49-F238E27FC236}">
                <a16:creationId xmlns:a16="http://schemas.microsoft.com/office/drawing/2014/main" id="{AA14588C-2112-9C19-7A4F-9706756316DE}"/>
              </a:ext>
            </a:extLst>
          </p:cNvPr>
          <p:cNvSpPr>
            <a:spLocks noGrp="1"/>
          </p:cNvSpPr>
          <p:nvPr>
            <p:ph type="sldNum" sz="quarter" idx="12"/>
          </p:nvPr>
        </p:nvSpPr>
        <p:spPr>
          <a:xfrm>
            <a:off x="5366019" y="6438900"/>
            <a:ext cx="601436" cy="419100"/>
          </a:xfrm>
        </p:spPr>
        <p:txBody>
          <a:bodyPr/>
          <a:lstStyle/>
          <a:p>
            <a:fld id="{AEAA3239-9EA4-4A65-A281-97F994456D9F}" type="slidenum">
              <a:rPr lang="en-US" smtClean="0"/>
              <a:t>‹#›</a:t>
            </a:fld>
            <a:endParaRPr lang="en-US"/>
          </a:p>
        </p:txBody>
      </p:sp>
      <p:sp>
        <p:nvSpPr>
          <p:cNvPr id="6" name="Picture Placeholder 5">
            <a:extLst>
              <a:ext uri="{FF2B5EF4-FFF2-40B4-BE49-F238E27FC236}">
                <a16:creationId xmlns:a16="http://schemas.microsoft.com/office/drawing/2014/main" id="{71A5194B-746E-D0FD-A7D1-71D10560BCCE}"/>
              </a:ext>
            </a:extLst>
          </p:cNvPr>
          <p:cNvSpPr>
            <a:spLocks noGrp="1"/>
          </p:cNvSpPr>
          <p:nvPr>
            <p:ph type="pic" sz="quarter" idx="13" hasCustomPrompt="1"/>
          </p:nvPr>
        </p:nvSpPr>
        <p:spPr>
          <a:xfrm>
            <a:off x="6096000" y="2286008"/>
            <a:ext cx="6096000" cy="4571992"/>
          </a:xfrm>
          <a:custGeom>
            <a:avLst/>
            <a:gdLst>
              <a:gd name="connsiteX0" fmla="*/ 0 w 5560101"/>
              <a:gd name="connsiteY0" fmla="*/ 0 h 4074407"/>
              <a:gd name="connsiteX1" fmla="*/ 5560101 w 5560101"/>
              <a:gd name="connsiteY1" fmla="*/ 0 h 4074407"/>
              <a:gd name="connsiteX2" fmla="*/ 5560101 w 5560101"/>
              <a:gd name="connsiteY2" fmla="*/ 4074407 h 4074407"/>
              <a:gd name="connsiteX3" fmla="*/ 0 w 5560101"/>
              <a:gd name="connsiteY3" fmla="*/ 4074407 h 4074407"/>
            </a:gdLst>
            <a:ahLst/>
            <a:cxnLst>
              <a:cxn ang="0">
                <a:pos x="connsiteX0" y="connsiteY0"/>
              </a:cxn>
              <a:cxn ang="0">
                <a:pos x="connsiteX1" y="connsiteY1"/>
              </a:cxn>
              <a:cxn ang="0">
                <a:pos x="connsiteX2" y="connsiteY2"/>
              </a:cxn>
              <a:cxn ang="0">
                <a:pos x="connsiteX3" y="connsiteY3"/>
              </a:cxn>
            </a:cxnLst>
            <a:rect l="l" t="t" r="r" b="b"/>
            <a:pathLst>
              <a:path w="5560101" h="4074407">
                <a:moveTo>
                  <a:pt x="0" y="0"/>
                </a:moveTo>
                <a:lnTo>
                  <a:pt x="5560101" y="0"/>
                </a:lnTo>
                <a:lnTo>
                  <a:pt x="5560101" y="4074407"/>
                </a:lnTo>
                <a:lnTo>
                  <a:pt x="0" y="4074407"/>
                </a:lnTo>
                <a:close/>
              </a:path>
            </a:pathLst>
          </a:custGeom>
          <a:blipFill dpi="0" rotWithShape="1">
            <a:blip r:embed="rId2">
              <a:alphaModFix amt="60000"/>
            </a:blip>
            <a:srcRect/>
            <a:stretch>
              <a:fillRect/>
            </a:stretch>
          </a:blipFill>
        </p:spPr>
        <p:txBody>
          <a:bodyPr vert="horz" wrap="square" lIns="91440" tIns="45720" rIns="91440" bIns="45720" rtlCol="0">
            <a:noAutofit/>
          </a:bodyPr>
          <a:lstStyle>
            <a:lvl1pPr>
              <a:defRPr lang="en-US" dirty="0"/>
            </a:lvl1pPr>
          </a:lstStyle>
          <a:p>
            <a:pPr marL="0" lvl="0" indent="0">
              <a:buNone/>
            </a:pPr>
            <a:r>
              <a:rPr lang="en-US" dirty="0"/>
              <a:t>  </a:t>
            </a:r>
          </a:p>
        </p:txBody>
      </p:sp>
    </p:spTree>
    <p:extLst>
      <p:ext uri="{BB962C8B-B14F-4D97-AF65-F5344CB8AC3E}">
        <p14:creationId xmlns:p14="http://schemas.microsoft.com/office/powerpoint/2010/main" val="3242211523"/>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ntent with Picture 15">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EC7A501-810E-43B8-6142-56CF2DD390A0}"/>
              </a:ext>
            </a:extLst>
          </p:cNvPr>
          <p:cNvSpPr>
            <a:spLocks noGrp="1"/>
          </p:cNvSpPr>
          <p:nvPr>
            <p:ph type="title"/>
          </p:nvPr>
        </p:nvSpPr>
        <p:spPr>
          <a:xfrm>
            <a:off x="1090940" y="1120990"/>
            <a:ext cx="10477320" cy="969264"/>
          </a:xfrm>
        </p:spPr>
        <p:txBody>
          <a:bodyPr anchor="t">
            <a:noAutofit/>
          </a:bodyPr>
          <a:lstStyle>
            <a:lvl1pPr>
              <a:defRPr sz="3600"/>
            </a:lvl1pPr>
          </a:lstStyle>
          <a:p>
            <a:r>
              <a:rPr lang="en-US" dirty="0"/>
              <a:t>Click to edit Master title style</a:t>
            </a:r>
          </a:p>
        </p:txBody>
      </p:sp>
      <p:sp>
        <p:nvSpPr>
          <p:cNvPr id="11" name="Content Placeholder 7">
            <a:extLst>
              <a:ext uri="{FF2B5EF4-FFF2-40B4-BE49-F238E27FC236}">
                <a16:creationId xmlns:a16="http://schemas.microsoft.com/office/drawing/2014/main" id="{FFBA175C-D562-25E3-032D-477540223664}"/>
              </a:ext>
            </a:extLst>
          </p:cNvPr>
          <p:cNvSpPr>
            <a:spLocks noGrp="1"/>
          </p:cNvSpPr>
          <p:nvPr>
            <p:ph sz="quarter" idx="14"/>
          </p:nvPr>
        </p:nvSpPr>
        <p:spPr>
          <a:xfrm>
            <a:off x="1090940" y="2286008"/>
            <a:ext cx="4876515" cy="4033964"/>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5">
            <a:extLst>
              <a:ext uri="{FF2B5EF4-FFF2-40B4-BE49-F238E27FC236}">
                <a16:creationId xmlns:a16="http://schemas.microsoft.com/office/drawing/2014/main" id="{66CA4FE8-A575-44AF-2D37-5A551B6953FD}"/>
              </a:ext>
            </a:extLst>
          </p:cNvPr>
          <p:cNvSpPr>
            <a:spLocks noGrp="1"/>
          </p:cNvSpPr>
          <p:nvPr>
            <p:ph type="pic" sz="quarter" idx="13" hasCustomPrompt="1"/>
          </p:nvPr>
        </p:nvSpPr>
        <p:spPr>
          <a:xfrm>
            <a:off x="6096000" y="2286008"/>
            <a:ext cx="5472260" cy="4033964"/>
          </a:xfrm>
          <a:custGeom>
            <a:avLst/>
            <a:gdLst>
              <a:gd name="connsiteX0" fmla="*/ 0 w 5560101"/>
              <a:gd name="connsiteY0" fmla="*/ 0 h 4074407"/>
              <a:gd name="connsiteX1" fmla="*/ 5560101 w 5560101"/>
              <a:gd name="connsiteY1" fmla="*/ 0 h 4074407"/>
              <a:gd name="connsiteX2" fmla="*/ 5560101 w 5560101"/>
              <a:gd name="connsiteY2" fmla="*/ 4074407 h 4074407"/>
              <a:gd name="connsiteX3" fmla="*/ 0 w 5560101"/>
              <a:gd name="connsiteY3" fmla="*/ 4074407 h 4074407"/>
            </a:gdLst>
            <a:ahLst/>
            <a:cxnLst>
              <a:cxn ang="0">
                <a:pos x="connsiteX0" y="connsiteY0"/>
              </a:cxn>
              <a:cxn ang="0">
                <a:pos x="connsiteX1" y="connsiteY1"/>
              </a:cxn>
              <a:cxn ang="0">
                <a:pos x="connsiteX2" y="connsiteY2"/>
              </a:cxn>
              <a:cxn ang="0">
                <a:pos x="connsiteX3" y="connsiteY3"/>
              </a:cxn>
            </a:cxnLst>
            <a:rect l="l" t="t" r="r" b="b"/>
            <a:pathLst>
              <a:path w="5560101" h="4074407">
                <a:moveTo>
                  <a:pt x="0" y="0"/>
                </a:moveTo>
                <a:lnTo>
                  <a:pt x="5560101" y="0"/>
                </a:lnTo>
                <a:lnTo>
                  <a:pt x="5560101" y="4074407"/>
                </a:lnTo>
                <a:lnTo>
                  <a:pt x="0" y="4074407"/>
                </a:lnTo>
                <a:close/>
              </a:path>
            </a:pathLst>
          </a:custGeom>
          <a:blipFill dpi="0" rotWithShape="1">
            <a:blip r:embed="rId2">
              <a:alphaModFix amt="60000"/>
            </a:blip>
            <a:srcRect/>
            <a:stretch>
              <a:fillRect/>
            </a:stretch>
          </a:blipFill>
        </p:spPr>
        <p:txBody>
          <a:bodyPr vert="horz" wrap="square" lIns="91440" tIns="45720" rIns="91440" bIns="45720" rtlCol="0">
            <a:noAutofit/>
          </a:bodyPr>
          <a:lstStyle>
            <a:lvl1pPr>
              <a:defRPr lang="en-US" dirty="0"/>
            </a:lvl1pPr>
          </a:lstStyle>
          <a:p>
            <a:pPr marL="0" lvl="0" indent="0">
              <a:buNone/>
            </a:pPr>
            <a:r>
              <a:rPr lang="en-US" dirty="0"/>
              <a:t>  </a:t>
            </a:r>
          </a:p>
        </p:txBody>
      </p:sp>
      <p:cxnSp>
        <p:nvCxnSpPr>
          <p:cNvPr id="13" name="Straight Connector 12">
            <a:extLst>
              <a:ext uri="{FF2B5EF4-FFF2-40B4-BE49-F238E27FC236}">
                <a16:creationId xmlns:a16="http://schemas.microsoft.com/office/drawing/2014/main" id="{162FC458-AD46-D16B-DA22-2B3ED9D3A2BA}"/>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7BA7B643-7883-8028-6ECF-5692E3171384}"/>
              </a:ext>
            </a:extLst>
          </p:cNvPr>
          <p:cNvSpPr>
            <a:spLocks noGrp="1"/>
          </p:cNvSpPr>
          <p:nvPr>
            <p:ph type="dt" sz="half" idx="15"/>
          </p:nvPr>
        </p:nvSpPr>
        <p:spPr/>
        <p:txBody>
          <a:bodyPr/>
          <a:lstStyle/>
          <a:p>
            <a:fld id="{2ABAD28B-DD56-4B56-883A-96608C765E28}" type="datetimeFigureOut">
              <a:rPr lang="en-US" smtClean="0"/>
              <a:pPr/>
              <a:t>9/24/2025</a:t>
            </a:fld>
            <a:endParaRPr lang="en-US" dirty="0"/>
          </a:p>
        </p:txBody>
      </p:sp>
      <p:sp>
        <p:nvSpPr>
          <p:cNvPr id="3" name="Footer Placeholder 2">
            <a:extLst>
              <a:ext uri="{FF2B5EF4-FFF2-40B4-BE49-F238E27FC236}">
                <a16:creationId xmlns:a16="http://schemas.microsoft.com/office/drawing/2014/main" id="{C0881F55-F029-7591-FDF9-168F3C85A65B}"/>
              </a:ext>
            </a:extLst>
          </p:cNvPr>
          <p:cNvSpPr>
            <a:spLocks noGrp="1"/>
          </p:cNvSpPr>
          <p:nvPr>
            <p:ph type="ftr" sz="quarter" idx="16"/>
          </p:nvPr>
        </p:nvSpPr>
        <p:spPr/>
        <p:txBody>
          <a:bodyPr/>
          <a:lstStyle/>
          <a:p>
            <a:endParaRPr lang="en-US" dirty="0"/>
          </a:p>
        </p:txBody>
      </p:sp>
      <p:sp>
        <p:nvSpPr>
          <p:cNvPr id="6" name="Slide Number Placeholder 5">
            <a:extLst>
              <a:ext uri="{FF2B5EF4-FFF2-40B4-BE49-F238E27FC236}">
                <a16:creationId xmlns:a16="http://schemas.microsoft.com/office/drawing/2014/main" id="{2BD88C49-7B47-A791-77EE-3E97DBBC9AC1}"/>
              </a:ext>
            </a:extLst>
          </p:cNvPr>
          <p:cNvSpPr>
            <a:spLocks noGrp="1"/>
          </p:cNvSpPr>
          <p:nvPr>
            <p:ph type="sldNum" sz="quarter" idx="17"/>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02872477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ntent with Picture 16">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85BA164-9326-7934-95DF-A6AAB3F4258D}"/>
              </a:ext>
            </a:extLst>
          </p:cNvPr>
          <p:cNvSpPr>
            <a:spLocks noGrp="1"/>
          </p:cNvSpPr>
          <p:nvPr>
            <p:ph type="title"/>
          </p:nvPr>
        </p:nvSpPr>
        <p:spPr>
          <a:xfrm>
            <a:off x="1090940" y="1120990"/>
            <a:ext cx="10477320" cy="969264"/>
          </a:xfrm>
        </p:spPr>
        <p:txBody>
          <a:bodyPr anchor="t">
            <a:noAutofit/>
          </a:bodyPr>
          <a:lstStyle>
            <a:lvl1pPr>
              <a:defRPr sz="3600"/>
            </a:lvl1pPr>
          </a:lstStyle>
          <a:p>
            <a:r>
              <a:rPr lang="en-US" dirty="0"/>
              <a:t>Click to edit Master title style</a:t>
            </a:r>
          </a:p>
        </p:txBody>
      </p:sp>
      <p:sp>
        <p:nvSpPr>
          <p:cNvPr id="12" name="Picture Placeholder 11">
            <a:extLst>
              <a:ext uri="{FF2B5EF4-FFF2-40B4-BE49-F238E27FC236}">
                <a16:creationId xmlns:a16="http://schemas.microsoft.com/office/drawing/2014/main" id="{96F64025-FA05-CC42-8294-F944BC95DD00}"/>
              </a:ext>
            </a:extLst>
          </p:cNvPr>
          <p:cNvSpPr>
            <a:spLocks noGrp="1"/>
          </p:cNvSpPr>
          <p:nvPr>
            <p:ph type="pic" sz="quarter" idx="13" hasCustomPrompt="1"/>
          </p:nvPr>
        </p:nvSpPr>
        <p:spPr>
          <a:xfrm>
            <a:off x="1" y="2286008"/>
            <a:ext cx="6096000" cy="4571992"/>
          </a:xfrm>
          <a:custGeom>
            <a:avLst/>
            <a:gdLst>
              <a:gd name="connsiteX0" fmla="*/ 0 w 6460672"/>
              <a:gd name="connsiteY0" fmla="*/ 0 h 5029200"/>
              <a:gd name="connsiteX1" fmla="*/ 6460672 w 6460672"/>
              <a:gd name="connsiteY1" fmla="*/ 0 h 5029200"/>
              <a:gd name="connsiteX2" fmla="*/ 6460672 w 6460672"/>
              <a:gd name="connsiteY2" fmla="*/ 5029200 h 5029200"/>
              <a:gd name="connsiteX3" fmla="*/ 0 w 6460672"/>
              <a:gd name="connsiteY3" fmla="*/ 5029200 h 5029200"/>
            </a:gdLst>
            <a:ahLst/>
            <a:cxnLst>
              <a:cxn ang="0">
                <a:pos x="connsiteX0" y="connsiteY0"/>
              </a:cxn>
              <a:cxn ang="0">
                <a:pos x="connsiteX1" y="connsiteY1"/>
              </a:cxn>
              <a:cxn ang="0">
                <a:pos x="connsiteX2" y="connsiteY2"/>
              </a:cxn>
              <a:cxn ang="0">
                <a:pos x="connsiteX3" y="connsiteY3"/>
              </a:cxn>
            </a:cxnLst>
            <a:rect l="l" t="t" r="r" b="b"/>
            <a:pathLst>
              <a:path w="6460672" h="5029200">
                <a:moveTo>
                  <a:pt x="0" y="0"/>
                </a:moveTo>
                <a:lnTo>
                  <a:pt x="6460672" y="0"/>
                </a:lnTo>
                <a:lnTo>
                  <a:pt x="6460672" y="5029200"/>
                </a:lnTo>
                <a:lnTo>
                  <a:pt x="0" y="5029200"/>
                </a:lnTo>
                <a:close/>
              </a:path>
            </a:pathLst>
          </a:custGeom>
          <a:blipFill dpi="0" rotWithShape="1">
            <a:blip r:embed="rId2">
              <a:alphaModFix amt="60000"/>
            </a:blip>
            <a:srcRect/>
            <a:stretch>
              <a:fillRect/>
            </a:stretch>
          </a:blipFill>
        </p:spPr>
        <p:txBody>
          <a:bodyPr vert="horz" wrap="square" lIns="91440" tIns="45720" rIns="91440" bIns="45720" rtlCol="0">
            <a:noAutofit/>
          </a:bodyPr>
          <a:lstStyle>
            <a:lvl1pPr>
              <a:defRPr lang="en-US" dirty="0"/>
            </a:lvl1pPr>
          </a:lstStyle>
          <a:p>
            <a:pPr marL="0" lvl="0" indent="0">
              <a:buNone/>
            </a:pPr>
            <a:r>
              <a:rPr lang="en-US" dirty="0"/>
              <a:t>  </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691745" y="2286008"/>
            <a:ext cx="4876515" cy="4000492"/>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a:extLst>
              <a:ext uri="{FF2B5EF4-FFF2-40B4-BE49-F238E27FC236}">
                <a16:creationId xmlns:a16="http://schemas.microsoft.com/office/drawing/2014/main" id="{5FB0BF8A-7D94-1C82-F661-F1B7A93A4359}"/>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1988C72B-1D4E-3882-C750-7F965F6E7BC7}"/>
              </a:ext>
            </a:extLst>
          </p:cNvPr>
          <p:cNvSpPr>
            <a:spLocks noGrp="1"/>
          </p:cNvSpPr>
          <p:nvPr>
            <p:ph type="ftr" sz="quarter" idx="16"/>
          </p:nvPr>
        </p:nvSpPr>
        <p:spPr>
          <a:xfrm>
            <a:off x="6691744" y="6438900"/>
            <a:ext cx="2959151" cy="419100"/>
          </a:xfrm>
        </p:spPr>
        <p:txBody>
          <a:bodyPr/>
          <a:lstStyle/>
          <a:p>
            <a:endParaRPr lang="en-US" dirty="0"/>
          </a:p>
        </p:txBody>
      </p:sp>
      <p:sp>
        <p:nvSpPr>
          <p:cNvPr id="2" name="Date Placeholder 1">
            <a:extLst>
              <a:ext uri="{FF2B5EF4-FFF2-40B4-BE49-F238E27FC236}">
                <a16:creationId xmlns:a16="http://schemas.microsoft.com/office/drawing/2014/main" id="{4914FA71-0863-B2C8-8E42-C0A1F133DC69}"/>
              </a:ext>
            </a:extLst>
          </p:cNvPr>
          <p:cNvSpPr>
            <a:spLocks noGrp="1"/>
          </p:cNvSpPr>
          <p:nvPr>
            <p:ph type="dt" sz="half" idx="15"/>
          </p:nvPr>
        </p:nvSpPr>
        <p:spPr/>
        <p:txBody>
          <a:bodyPr/>
          <a:lstStyle/>
          <a:p>
            <a:fld id="{2ABAD28B-DD56-4B56-883A-96608C765E28}" type="datetimeFigureOut">
              <a:rPr lang="en-US" smtClean="0"/>
              <a:pPr/>
              <a:t>9/24/2025</a:t>
            </a:fld>
            <a:endParaRPr lang="en-US" dirty="0"/>
          </a:p>
        </p:txBody>
      </p:sp>
      <p:sp>
        <p:nvSpPr>
          <p:cNvPr id="6" name="Slide Number Placeholder 5">
            <a:extLst>
              <a:ext uri="{FF2B5EF4-FFF2-40B4-BE49-F238E27FC236}">
                <a16:creationId xmlns:a16="http://schemas.microsoft.com/office/drawing/2014/main" id="{4CD6C2E8-E8FC-5DC8-863C-CF7823CD4AED}"/>
              </a:ext>
            </a:extLst>
          </p:cNvPr>
          <p:cNvSpPr>
            <a:spLocks noGrp="1"/>
          </p:cNvSpPr>
          <p:nvPr>
            <p:ph type="sldNum" sz="quarter" idx="17"/>
          </p:nvPr>
        </p:nvSpPr>
        <p:spPr/>
        <p:txBody>
          <a:body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420408376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Content with Picture 17">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C735FAB-6C69-9305-A8CD-D9A2ADB4CBD4}"/>
              </a:ext>
            </a:extLst>
          </p:cNvPr>
          <p:cNvSpPr>
            <a:spLocks noGrp="1"/>
          </p:cNvSpPr>
          <p:nvPr>
            <p:ph type="title"/>
          </p:nvPr>
        </p:nvSpPr>
        <p:spPr>
          <a:xfrm>
            <a:off x="1090940" y="1120990"/>
            <a:ext cx="4194291" cy="1505157"/>
          </a:xfrm>
        </p:spPr>
        <p:txBody>
          <a:bodyPr anchor="t">
            <a:noAutofit/>
          </a:bodyPr>
          <a:lstStyle>
            <a:lvl1pPr>
              <a:defRPr sz="3600"/>
            </a:lvl1pPr>
          </a:lstStyle>
          <a:p>
            <a:r>
              <a:rPr lang="en-US" dirty="0"/>
              <a:t>Click to edit Master title style</a:t>
            </a:r>
          </a:p>
        </p:txBody>
      </p:sp>
      <p:sp>
        <p:nvSpPr>
          <p:cNvPr id="9" name="Picture Placeholder 10">
            <a:extLst>
              <a:ext uri="{FF2B5EF4-FFF2-40B4-BE49-F238E27FC236}">
                <a16:creationId xmlns:a16="http://schemas.microsoft.com/office/drawing/2014/main" id="{0C28B273-3A6A-8E26-2D29-29957F83B5B4}"/>
              </a:ext>
            </a:extLst>
          </p:cNvPr>
          <p:cNvSpPr>
            <a:spLocks noGrp="1"/>
          </p:cNvSpPr>
          <p:nvPr>
            <p:ph type="pic" sz="quarter" idx="15" hasCustomPrompt="1"/>
          </p:nvPr>
        </p:nvSpPr>
        <p:spPr>
          <a:xfrm>
            <a:off x="1181100" y="2840181"/>
            <a:ext cx="4104132" cy="3446317"/>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12" name="Content Placeholder 7">
            <a:extLst>
              <a:ext uri="{FF2B5EF4-FFF2-40B4-BE49-F238E27FC236}">
                <a16:creationId xmlns:a16="http://schemas.microsoft.com/office/drawing/2014/main" id="{263ECDE9-389D-5CB3-FE9B-8EFC501599B5}"/>
              </a:ext>
            </a:extLst>
          </p:cNvPr>
          <p:cNvSpPr>
            <a:spLocks noGrp="1"/>
          </p:cNvSpPr>
          <p:nvPr>
            <p:ph sz="quarter" idx="16"/>
          </p:nvPr>
        </p:nvSpPr>
        <p:spPr>
          <a:xfrm>
            <a:off x="5571977" y="1120989"/>
            <a:ext cx="6143988" cy="5165511"/>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CC8FB4D-92F2-4C28-8BFC-2AE0229C3E9A}" type="datetime1">
              <a:rPr lang="en-US" smtClean="0"/>
              <a:t>9/24/2025</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AEAA3239-9EA4-4A65-A281-97F994456D9F}" type="slidenum">
              <a:rPr lang="en-US" smtClean="0"/>
              <a:t>‹#›</a:t>
            </a:fld>
            <a:endParaRPr lang="en-US"/>
          </a:p>
        </p:txBody>
      </p:sp>
      <p:cxnSp>
        <p:nvCxnSpPr>
          <p:cNvPr id="13" name="Straight Connector 12">
            <a:extLst>
              <a:ext uri="{FF2B5EF4-FFF2-40B4-BE49-F238E27FC236}">
                <a16:creationId xmlns:a16="http://schemas.microsoft.com/office/drawing/2014/main" id="{756A3193-AC76-4E78-CD10-F173CED7D4ED}"/>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8189589"/>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Content with Picture 18">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243CE06-05E5-2B64-1E1C-8F81B788D099}"/>
              </a:ext>
            </a:extLst>
          </p:cNvPr>
          <p:cNvSpPr>
            <a:spLocks noGrp="1"/>
          </p:cNvSpPr>
          <p:nvPr>
            <p:ph type="title"/>
          </p:nvPr>
        </p:nvSpPr>
        <p:spPr>
          <a:xfrm>
            <a:off x="1090940" y="1122200"/>
            <a:ext cx="3696859" cy="1505157"/>
          </a:xfrm>
        </p:spPr>
        <p:txBody>
          <a:bodyPr anchor="t">
            <a:noAutofit/>
          </a:bodyPr>
          <a:lstStyle>
            <a:lvl1pPr>
              <a:defRPr sz="3600"/>
            </a:lvl1pPr>
          </a:lstStyle>
          <a:p>
            <a:r>
              <a:rPr lang="en-US" dirty="0"/>
              <a:t>Click to edit Master title style</a:t>
            </a:r>
          </a:p>
        </p:txBody>
      </p:sp>
      <p:sp>
        <p:nvSpPr>
          <p:cNvPr id="9" name="Picture Placeholder 10">
            <a:extLst>
              <a:ext uri="{FF2B5EF4-FFF2-40B4-BE49-F238E27FC236}">
                <a16:creationId xmlns:a16="http://schemas.microsoft.com/office/drawing/2014/main" id="{9ADE1102-BF4C-FC7C-22F6-B8453DE3B195}"/>
              </a:ext>
            </a:extLst>
          </p:cNvPr>
          <p:cNvSpPr>
            <a:spLocks noGrp="1"/>
          </p:cNvSpPr>
          <p:nvPr>
            <p:ph type="pic" sz="quarter" idx="13" hasCustomPrompt="1"/>
          </p:nvPr>
        </p:nvSpPr>
        <p:spPr>
          <a:xfrm>
            <a:off x="1181100" y="2840181"/>
            <a:ext cx="3606699" cy="3446317"/>
          </a:xfrm>
          <a:blipFill dpi="0" rotWithShape="1">
            <a:blip r:embed="rId2">
              <a:alphaModFix amt="60000"/>
            </a:blip>
            <a:srcRect/>
            <a:stretch>
              <a:fillRect/>
            </a:stretch>
          </a:blipFill>
        </p:spPr>
        <p:txBody>
          <a:bodyPr/>
          <a:lstStyle>
            <a:lvl1pPr marL="0" indent="0">
              <a:buNone/>
              <a:defRPr/>
            </a:lvl1pPr>
          </a:lstStyle>
          <a:p>
            <a:r>
              <a:rPr lang="en-US" dirty="0"/>
              <a:t>  </a:t>
            </a:r>
          </a:p>
        </p:txBody>
      </p:sp>
      <p:sp>
        <p:nvSpPr>
          <p:cNvPr id="10" name="Content Placeholder 7">
            <a:extLst>
              <a:ext uri="{FF2B5EF4-FFF2-40B4-BE49-F238E27FC236}">
                <a16:creationId xmlns:a16="http://schemas.microsoft.com/office/drawing/2014/main" id="{6C8ACD7F-7B34-5741-6323-6829CFDA10C3}"/>
              </a:ext>
            </a:extLst>
          </p:cNvPr>
          <p:cNvSpPr>
            <a:spLocks noGrp="1"/>
          </p:cNvSpPr>
          <p:nvPr>
            <p:ph sz="quarter" idx="14"/>
          </p:nvPr>
        </p:nvSpPr>
        <p:spPr>
          <a:xfrm>
            <a:off x="5113673" y="1122201"/>
            <a:ext cx="6602291" cy="516429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73859A7-84EB-4384-87AF-59CC16704CF8}" type="datetime1">
              <a:rPr lang="en-US" smtClean="0"/>
              <a:t>9/24/2025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cxnSp>
        <p:nvCxnSpPr>
          <p:cNvPr id="12" name="Straight Connector 11">
            <a:extLst>
              <a:ext uri="{FF2B5EF4-FFF2-40B4-BE49-F238E27FC236}">
                <a16:creationId xmlns:a16="http://schemas.microsoft.com/office/drawing/2014/main" id="{B1322A97-1C32-A52E-951B-60B114B307A0}"/>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351450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Number Large">
    <p:bg>
      <p:bgPr>
        <a:solidFill>
          <a:schemeClr val="tx1"/>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99AD5248-C0E5-8356-EB8F-904EDDA5FC95}"/>
              </a:ext>
            </a:extLst>
          </p:cNvPr>
          <p:cNvSpPr>
            <a:spLocks noGrp="1"/>
          </p:cNvSpPr>
          <p:nvPr>
            <p:ph type="title"/>
          </p:nvPr>
        </p:nvSpPr>
        <p:spPr>
          <a:xfrm>
            <a:off x="4647304" y="4757193"/>
            <a:ext cx="6477896" cy="1126554"/>
          </a:xfrm>
        </p:spPr>
        <p:txBody>
          <a:bodyPr anchor="b">
            <a:normAutofit/>
          </a:bodyPr>
          <a:lstStyle>
            <a:lvl1pPr algn="r">
              <a:defRPr sz="2000" b="0" cap="none" baseline="0">
                <a:solidFill>
                  <a:schemeClr val="bg1"/>
                </a:solidFill>
              </a:defRPr>
            </a:lvl1pPr>
          </a:lstStyle>
          <a:p>
            <a:r>
              <a:rPr lang="en-US"/>
              <a:t>Click to edit Master title style</a:t>
            </a:r>
          </a:p>
        </p:txBody>
      </p:sp>
      <p:sp>
        <p:nvSpPr>
          <p:cNvPr id="10" name="Content Placeholder 9">
            <a:extLst>
              <a:ext uri="{FF2B5EF4-FFF2-40B4-BE49-F238E27FC236}">
                <a16:creationId xmlns:a16="http://schemas.microsoft.com/office/drawing/2014/main" id="{A5F5F1C4-3BA4-0163-6A5F-9D95D58C7EA2}"/>
              </a:ext>
            </a:extLst>
          </p:cNvPr>
          <p:cNvSpPr>
            <a:spLocks noGrp="1"/>
          </p:cNvSpPr>
          <p:nvPr>
            <p:ph sz="quarter" idx="13" hasCustomPrompt="1"/>
          </p:nvPr>
        </p:nvSpPr>
        <p:spPr>
          <a:xfrm>
            <a:off x="82296" y="64008"/>
            <a:ext cx="12027408" cy="4600592"/>
          </a:xfrm>
        </p:spPr>
        <p:txBody>
          <a:bodyPr>
            <a:noAutofit/>
          </a:bodyPr>
          <a:lstStyle>
            <a:lvl1pPr>
              <a:lnSpc>
                <a:spcPct val="85000"/>
              </a:lnSpc>
              <a:defRPr sz="31000" b="1">
                <a:solidFill>
                  <a:schemeClr val="bg1"/>
                </a:solidFill>
              </a:defRPr>
            </a:lvl1pPr>
          </a:lstStyle>
          <a:p>
            <a:pPr lvl="0"/>
            <a:r>
              <a:rPr lang="en-US" dirty="0"/>
              <a:t>##%</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E5AD3D17-73C9-402C-91E7-BA73E6829C50}" type="datetime1">
              <a:rPr lang="en-US" smtClean="0"/>
              <a:pPr/>
              <a:t>9/24/2025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cxnSp>
        <p:nvCxnSpPr>
          <p:cNvPr id="7" name="Straight Connector 6">
            <a:extLst>
              <a:ext uri="{FF2B5EF4-FFF2-40B4-BE49-F238E27FC236}">
                <a16:creationId xmlns:a16="http://schemas.microsoft.com/office/drawing/2014/main" id="{EA84DB20-94E7-1E79-B65B-67C6158DB14C}"/>
              </a:ext>
              <a:ext uri="{C183D7F6-B498-43B3-948B-1728B52AA6E4}">
                <adec:decorative xmlns:adec="http://schemas.microsoft.com/office/drawing/2017/decorative" val="1"/>
              </a:ext>
            </a:extLst>
          </p:cNvPr>
          <p:cNvCxnSpPr>
            <a:cxnSpLocks/>
          </p:cNvCxnSpPr>
          <p:nvPr/>
        </p:nvCxnSpPr>
        <p:spPr>
          <a:xfrm>
            <a:off x="11387805" y="5715000"/>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484825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userDrawn="1">
  <p:cSld name="Number Large 2">
    <p:bg>
      <p:bgPr>
        <a:solidFill>
          <a:schemeClr val="tx1"/>
        </a:solidFill>
        <a:effectLst/>
      </p:bgPr>
    </p:bg>
    <p:spTree>
      <p:nvGrpSpPr>
        <p:cNvPr id="1" name=""/>
        <p:cNvGrpSpPr/>
        <p:nvPr/>
      </p:nvGrpSpPr>
      <p:grpSpPr>
        <a:xfrm>
          <a:off x="0" y="0"/>
          <a:ext cx="0" cy="0"/>
          <a:chOff x="0" y="0"/>
          <a:chExt cx="0" cy="0"/>
        </a:xfrm>
      </p:grpSpPr>
      <p:sp>
        <p:nvSpPr>
          <p:cNvPr id="8" name="Title 10">
            <a:extLst>
              <a:ext uri="{FF2B5EF4-FFF2-40B4-BE49-F238E27FC236}">
                <a16:creationId xmlns:a16="http://schemas.microsoft.com/office/drawing/2014/main" id="{B6AA5ABE-1DAA-140F-061D-F98431F5FB12}"/>
              </a:ext>
            </a:extLst>
          </p:cNvPr>
          <p:cNvSpPr>
            <a:spLocks noGrp="1"/>
          </p:cNvSpPr>
          <p:nvPr>
            <p:ph type="title"/>
          </p:nvPr>
        </p:nvSpPr>
        <p:spPr>
          <a:xfrm>
            <a:off x="2377440" y="4809744"/>
            <a:ext cx="7525512" cy="1545336"/>
          </a:xfrm>
        </p:spPr>
        <p:txBody>
          <a:bodyPr anchor="t">
            <a:normAutofit/>
          </a:bodyPr>
          <a:lstStyle>
            <a:lvl1pPr algn="ctr">
              <a:defRPr sz="2000" b="0" cap="none" baseline="0">
                <a:solidFill>
                  <a:schemeClr val="bg1"/>
                </a:solidFill>
              </a:defRPr>
            </a:lvl1pPr>
          </a:lstStyle>
          <a:p>
            <a:r>
              <a:rPr lang="en-US"/>
              <a:t>Click to edit Master title style</a:t>
            </a:r>
          </a:p>
        </p:txBody>
      </p:sp>
      <p:sp>
        <p:nvSpPr>
          <p:cNvPr id="7" name="Content Placeholder 9">
            <a:extLst>
              <a:ext uri="{FF2B5EF4-FFF2-40B4-BE49-F238E27FC236}">
                <a16:creationId xmlns:a16="http://schemas.microsoft.com/office/drawing/2014/main" id="{C37BF13F-F73B-BAD2-4508-876DA49EFA61}"/>
              </a:ext>
            </a:extLst>
          </p:cNvPr>
          <p:cNvSpPr>
            <a:spLocks noGrp="1"/>
          </p:cNvSpPr>
          <p:nvPr>
            <p:ph sz="quarter" idx="13" hasCustomPrompt="1"/>
          </p:nvPr>
        </p:nvSpPr>
        <p:spPr>
          <a:xfrm>
            <a:off x="822960" y="603504"/>
            <a:ext cx="10543032" cy="4206240"/>
          </a:xfrm>
        </p:spPr>
        <p:txBody>
          <a:bodyPr anchor="b">
            <a:noAutofit/>
          </a:bodyPr>
          <a:lstStyle>
            <a:lvl1pPr algn="ctr">
              <a:lnSpc>
                <a:spcPct val="85000"/>
              </a:lnSpc>
              <a:defRPr sz="23200" b="1">
                <a:solidFill>
                  <a:schemeClr val="bg1"/>
                </a:solidFill>
              </a:defRPr>
            </a:lvl1pPr>
          </a:lstStyle>
          <a:p>
            <a:pPr lvl="0"/>
            <a:r>
              <a:rPr lang="en-US" dirty="0"/>
              <a:t>##%</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bg1"/>
                </a:solidFill>
              </a:defRPr>
            </a:lvl1pPr>
          </a:lstStyle>
          <a:p>
            <a:fld id="{C77A7CDD-9512-40CC-9351-FC0DE186CFBD}" type="datetime1">
              <a:rPr lang="en-US" smtClean="0"/>
              <a:pPr/>
              <a:t>9/24/2025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61066658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preserve="1" userDrawn="1">
  <p:cSld name="Number Large 3">
    <p:bg>
      <p:bgPr>
        <a:solidFill>
          <a:schemeClr val="bg1"/>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BF491B-1AFE-7CD8-0B38-954C4D0021E7}"/>
              </a:ext>
            </a:extLst>
          </p:cNvPr>
          <p:cNvSpPr>
            <a:spLocks noGrp="1"/>
          </p:cNvSpPr>
          <p:nvPr>
            <p:ph type="title"/>
          </p:nvPr>
        </p:nvSpPr>
        <p:spPr>
          <a:xfrm>
            <a:off x="1088136" y="4297680"/>
            <a:ext cx="7525512" cy="1545336"/>
          </a:xfrm>
        </p:spPr>
        <p:txBody>
          <a:bodyPr anchor="b">
            <a:normAutofit/>
          </a:bodyPr>
          <a:lstStyle>
            <a:lvl1pPr>
              <a:defRPr sz="2000" b="0" cap="none" baseline="0"/>
            </a:lvl1pPr>
          </a:lstStyle>
          <a:p>
            <a:r>
              <a:rPr lang="en-US"/>
              <a:t>Click to edit Master title style</a:t>
            </a:r>
          </a:p>
        </p:txBody>
      </p:sp>
      <p:sp>
        <p:nvSpPr>
          <p:cNvPr id="8" name="Content Placeholder 9">
            <a:extLst>
              <a:ext uri="{FF2B5EF4-FFF2-40B4-BE49-F238E27FC236}">
                <a16:creationId xmlns:a16="http://schemas.microsoft.com/office/drawing/2014/main" id="{52FCE1AA-B772-B201-9710-EF4E78417EBA}"/>
              </a:ext>
            </a:extLst>
          </p:cNvPr>
          <p:cNvSpPr>
            <a:spLocks noGrp="1"/>
          </p:cNvSpPr>
          <p:nvPr>
            <p:ph sz="quarter" idx="13" hasCustomPrompt="1"/>
          </p:nvPr>
        </p:nvSpPr>
        <p:spPr>
          <a:xfrm>
            <a:off x="1002790" y="417576"/>
            <a:ext cx="10713173" cy="3706364"/>
          </a:xfrm>
        </p:spPr>
        <p:txBody>
          <a:bodyPr anchor="b">
            <a:noAutofit/>
          </a:bodyPr>
          <a:lstStyle>
            <a:lvl1pPr>
              <a:lnSpc>
                <a:spcPct val="85000"/>
              </a:lnSpc>
              <a:defRPr sz="23200" b="1">
                <a:solidFill>
                  <a:schemeClr val="tx1"/>
                </a:solidFill>
              </a:defRPr>
            </a:lvl1pPr>
          </a:lstStyle>
          <a:p>
            <a:pPr lvl="0"/>
            <a:r>
              <a:rPr lang="en-US" dirty="0"/>
              <a:t>##%</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483EFCC7-B7E8-4ABE-BBCB-C75FD27800CD}" type="datetime1">
              <a:rPr lang="en-US" smtClean="0"/>
              <a:t>9/24/2025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cxnSp>
        <p:nvCxnSpPr>
          <p:cNvPr id="10" name="Straight Connector 9">
            <a:extLst>
              <a:ext uri="{FF2B5EF4-FFF2-40B4-BE49-F238E27FC236}">
                <a16:creationId xmlns:a16="http://schemas.microsoft.com/office/drawing/2014/main" id="{2612899A-E63A-CD12-F97C-A2FA6094E560}"/>
              </a:ext>
              <a:ext uri="{C183D7F6-B498-43B3-948B-1728B52AA6E4}">
                <adec:decorative xmlns:adec="http://schemas.microsoft.com/office/drawing/2017/decorative" val="1"/>
              </a:ext>
            </a:extLst>
          </p:cNvPr>
          <p:cNvCxnSpPr>
            <a:cxnSpLocks/>
          </p:cNvCxnSpPr>
          <p:nvPr userDrawn="1"/>
        </p:nvCxnSpPr>
        <p:spPr>
          <a:xfrm>
            <a:off x="0" y="1206128"/>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825679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4.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image" Target="../media/image9.png"/><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theme" Target="../theme/theme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image" Target="../media/image12.png"/><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image" Target="../media/image11.png"/><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image" Target="../media/image10.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19" Type="http://schemas.openxmlformats.org/officeDocument/2006/relationships/theme" Target="../theme/theme3.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70.xml"/><Relationship Id="rId18" Type="http://schemas.openxmlformats.org/officeDocument/2006/relationships/slideLayout" Target="../slideLayouts/slideLayout75.xml"/><Relationship Id="rId26" Type="http://schemas.openxmlformats.org/officeDocument/2006/relationships/slideLayout" Target="../slideLayouts/slideLayout83.xml"/><Relationship Id="rId39" Type="http://schemas.openxmlformats.org/officeDocument/2006/relationships/slideLayout" Target="../slideLayouts/slideLayout96.xml"/><Relationship Id="rId21" Type="http://schemas.openxmlformats.org/officeDocument/2006/relationships/slideLayout" Target="../slideLayouts/slideLayout78.xml"/><Relationship Id="rId34" Type="http://schemas.openxmlformats.org/officeDocument/2006/relationships/slideLayout" Target="../slideLayouts/slideLayout91.xml"/><Relationship Id="rId42" Type="http://schemas.openxmlformats.org/officeDocument/2006/relationships/slideLayout" Target="../slideLayouts/slideLayout99.xml"/><Relationship Id="rId47" Type="http://schemas.openxmlformats.org/officeDocument/2006/relationships/slideLayout" Target="../slideLayouts/slideLayout104.xml"/><Relationship Id="rId50" Type="http://schemas.openxmlformats.org/officeDocument/2006/relationships/slideLayout" Target="../slideLayouts/slideLayout107.xml"/><Relationship Id="rId7" Type="http://schemas.openxmlformats.org/officeDocument/2006/relationships/slideLayout" Target="../slideLayouts/slideLayout64.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29" Type="http://schemas.openxmlformats.org/officeDocument/2006/relationships/slideLayout" Target="../slideLayouts/slideLayout86.xml"/><Relationship Id="rId11" Type="http://schemas.openxmlformats.org/officeDocument/2006/relationships/slideLayout" Target="../slideLayouts/slideLayout68.xml"/><Relationship Id="rId24" Type="http://schemas.openxmlformats.org/officeDocument/2006/relationships/slideLayout" Target="../slideLayouts/slideLayout81.xml"/><Relationship Id="rId32" Type="http://schemas.openxmlformats.org/officeDocument/2006/relationships/slideLayout" Target="../slideLayouts/slideLayout89.xml"/><Relationship Id="rId37" Type="http://schemas.openxmlformats.org/officeDocument/2006/relationships/slideLayout" Target="../slideLayouts/slideLayout94.xml"/><Relationship Id="rId40" Type="http://schemas.openxmlformats.org/officeDocument/2006/relationships/slideLayout" Target="../slideLayouts/slideLayout97.xml"/><Relationship Id="rId45" Type="http://schemas.openxmlformats.org/officeDocument/2006/relationships/slideLayout" Target="../slideLayouts/slideLayout102.xml"/><Relationship Id="rId53" Type="http://schemas.openxmlformats.org/officeDocument/2006/relationships/slideLayout" Target="../slideLayouts/slideLayout110.xml"/><Relationship Id="rId5" Type="http://schemas.openxmlformats.org/officeDocument/2006/relationships/slideLayout" Target="../slideLayouts/slideLayout62.xml"/><Relationship Id="rId10" Type="http://schemas.openxmlformats.org/officeDocument/2006/relationships/slideLayout" Target="../slideLayouts/slideLayout67.xml"/><Relationship Id="rId19" Type="http://schemas.openxmlformats.org/officeDocument/2006/relationships/slideLayout" Target="../slideLayouts/slideLayout76.xml"/><Relationship Id="rId31" Type="http://schemas.openxmlformats.org/officeDocument/2006/relationships/slideLayout" Target="../slideLayouts/slideLayout88.xml"/><Relationship Id="rId44" Type="http://schemas.openxmlformats.org/officeDocument/2006/relationships/slideLayout" Target="../slideLayouts/slideLayout101.xml"/><Relationship Id="rId52" Type="http://schemas.openxmlformats.org/officeDocument/2006/relationships/slideLayout" Target="../slideLayouts/slideLayout109.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 Id="rId22" Type="http://schemas.openxmlformats.org/officeDocument/2006/relationships/slideLayout" Target="../slideLayouts/slideLayout79.xml"/><Relationship Id="rId27" Type="http://schemas.openxmlformats.org/officeDocument/2006/relationships/slideLayout" Target="../slideLayouts/slideLayout84.xml"/><Relationship Id="rId30" Type="http://schemas.openxmlformats.org/officeDocument/2006/relationships/slideLayout" Target="../slideLayouts/slideLayout87.xml"/><Relationship Id="rId35" Type="http://schemas.openxmlformats.org/officeDocument/2006/relationships/slideLayout" Target="../slideLayouts/slideLayout92.xml"/><Relationship Id="rId43" Type="http://schemas.openxmlformats.org/officeDocument/2006/relationships/slideLayout" Target="../slideLayouts/slideLayout100.xml"/><Relationship Id="rId48" Type="http://schemas.openxmlformats.org/officeDocument/2006/relationships/slideLayout" Target="../slideLayouts/slideLayout105.xml"/><Relationship Id="rId8" Type="http://schemas.openxmlformats.org/officeDocument/2006/relationships/slideLayout" Target="../slideLayouts/slideLayout65.xml"/><Relationship Id="rId51" Type="http://schemas.openxmlformats.org/officeDocument/2006/relationships/slideLayout" Target="../slideLayouts/slideLayout108.xml"/><Relationship Id="rId3" Type="http://schemas.openxmlformats.org/officeDocument/2006/relationships/slideLayout" Target="../slideLayouts/slideLayout60.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5" Type="http://schemas.openxmlformats.org/officeDocument/2006/relationships/slideLayout" Target="../slideLayouts/slideLayout82.xml"/><Relationship Id="rId33" Type="http://schemas.openxmlformats.org/officeDocument/2006/relationships/slideLayout" Target="../slideLayouts/slideLayout90.xml"/><Relationship Id="rId38" Type="http://schemas.openxmlformats.org/officeDocument/2006/relationships/slideLayout" Target="../slideLayouts/slideLayout95.xml"/><Relationship Id="rId46" Type="http://schemas.openxmlformats.org/officeDocument/2006/relationships/slideLayout" Target="../slideLayouts/slideLayout103.xml"/><Relationship Id="rId20" Type="http://schemas.openxmlformats.org/officeDocument/2006/relationships/slideLayout" Target="../slideLayouts/slideLayout77.xml"/><Relationship Id="rId41" Type="http://schemas.openxmlformats.org/officeDocument/2006/relationships/slideLayout" Target="../slideLayouts/slideLayout98.xml"/><Relationship Id="rId54" Type="http://schemas.openxmlformats.org/officeDocument/2006/relationships/theme" Target="../theme/theme4.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5" Type="http://schemas.openxmlformats.org/officeDocument/2006/relationships/slideLayout" Target="../slideLayouts/slideLayout72.xml"/><Relationship Id="rId23" Type="http://schemas.openxmlformats.org/officeDocument/2006/relationships/slideLayout" Target="../slideLayouts/slideLayout80.xml"/><Relationship Id="rId28" Type="http://schemas.openxmlformats.org/officeDocument/2006/relationships/slideLayout" Target="../slideLayouts/slideLayout85.xml"/><Relationship Id="rId36" Type="http://schemas.openxmlformats.org/officeDocument/2006/relationships/slideLayout" Target="../slideLayouts/slideLayout93.xml"/><Relationship Id="rId49" Type="http://schemas.openxmlformats.org/officeDocument/2006/relationships/slideLayout" Target="../slideLayouts/slideLayout10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slideLayout" Target="../slideLayouts/slideLayout123.xml"/><Relationship Id="rId18" Type="http://schemas.openxmlformats.org/officeDocument/2006/relationships/theme" Target="../theme/theme5.xml"/><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slideLayout" Target="../slideLayouts/slideLayout122.xml"/><Relationship Id="rId17" Type="http://schemas.openxmlformats.org/officeDocument/2006/relationships/slideLayout" Target="../slideLayouts/slideLayout127.xml"/><Relationship Id="rId2" Type="http://schemas.openxmlformats.org/officeDocument/2006/relationships/slideLayout" Target="../slideLayouts/slideLayout112.xml"/><Relationship Id="rId16" Type="http://schemas.openxmlformats.org/officeDocument/2006/relationships/slideLayout" Target="../slideLayouts/slideLayout126.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5" Type="http://schemas.openxmlformats.org/officeDocument/2006/relationships/slideLayout" Target="../slideLayouts/slideLayout12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 Id="rId14" Type="http://schemas.openxmlformats.org/officeDocument/2006/relationships/slideLayout" Target="../slideLayouts/slideLayout12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5.xml"/><Relationship Id="rId13" Type="http://schemas.openxmlformats.org/officeDocument/2006/relationships/slideLayout" Target="../slideLayouts/slideLayout140.xml"/><Relationship Id="rId18" Type="http://schemas.openxmlformats.org/officeDocument/2006/relationships/slideLayout" Target="../slideLayouts/slideLayout145.xml"/><Relationship Id="rId3" Type="http://schemas.openxmlformats.org/officeDocument/2006/relationships/slideLayout" Target="../slideLayouts/slideLayout130.xml"/><Relationship Id="rId21" Type="http://schemas.openxmlformats.org/officeDocument/2006/relationships/image" Target="../media/image15.png"/><Relationship Id="rId7" Type="http://schemas.openxmlformats.org/officeDocument/2006/relationships/slideLayout" Target="../slideLayouts/slideLayout134.xml"/><Relationship Id="rId12" Type="http://schemas.openxmlformats.org/officeDocument/2006/relationships/slideLayout" Target="../slideLayouts/slideLayout139.xml"/><Relationship Id="rId17" Type="http://schemas.openxmlformats.org/officeDocument/2006/relationships/slideLayout" Target="../slideLayouts/slideLayout144.xml"/><Relationship Id="rId2" Type="http://schemas.openxmlformats.org/officeDocument/2006/relationships/slideLayout" Target="../slideLayouts/slideLayout129.xml"/><Relationship Id="rId16" Type="http://schemas.openxmlformats.org/officeDocument/2006/relationships/slideLayout" Target="../slideLayouts/slideLayout143.xml"/><Relationship Id="rId20" Type="http://schemas.openxmlformats.org/officeDocument/2006/relationships/image" Target="../media/image14.png"/><Relationship Id="rId1" Type="http://schemas.openxmlformats.org/officeDocument/2006/relationships/slideLayout" Target="../slideLayouts/slideLayout128.xml"/><Relationship Id="rId6" Type="http://schemas.openxmlformats.org/officeDocument/2006/relationships/slideLayout" Target="../slideLayouts/slideLayout133.xml"/><Relationship Id="rId11" Type="http://schemas.openxmlformats.org/officeDocument/2006/relationships/slideLayout" Target="../slideLayouts/slideLayout138.xml"/><Relationship Id="rId5" Type="http://schemas.openxmlformats.org/officeDocument/2006/relationships/slideLayout" Target="../slideLayouts/slideLayout132.xml"/><Relationship Id="rId15" Type="http://schemas.openxmlformats.org/officeDocument/2006/relationships/slideLayout" Target="../slideLayouts/slideLayout142.xml"/><Relationship Id="rId23" Type="http://schemas.openxmlformats.org/officeDocument/2006/relationships/image" Target="../media/image17.png"/><Relationship Id="rId10" Type="http://schemas.openxmlformats.org/officeDocument/2006/relationships/slideLayout" Target="../slideLayouts/slideLayout137.xml"/><Relationship Id="rId19" Type="http://schemas.openxmlformats.org/officeDocument/2006/relationships/theme" Target="../theme/theme6.xml"/><Relationship Id="rId4" Type="http://schemas.openxmlformats.org/officeDocument/2006/relationships/slideLayout" Target="../slideLayouts/slideLayout131.xml"/><Relationship Id="rId9" Type="http://schemas.openxmlformats.org/officeDocument/2006/relationships/slideLayout" Target="../slideLayouts/slideLayout136.xml"/><Relationship Id="rId14" Type="http://schemas.openxmlformats.org/officeDocument/2006/relationships/slideLayout" Target="../slideLayouts/slideLayout141.xml"/><Relationship Id="rId22" Type="http://schemas.openxmlformats.org/officeDocument/2006/relationships/image" Target="../media/image16.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53.xml"/><Relationship Id="rId13" Type="http://schemas.openxmlformats.org/officeDocument/2006/relationships/slideLayout" Target="../slideLayouts/slideLayout158.xml"/><Relationship Id="rId18" Type="http://schemas.openxmlformats.org/officeDocument/2006/relationships/slideLayout" Target="../slideLayouts/slideLayout163.xml"/><Relationship Id="rId3" Type="http://schemas.openxmlformats.org/officeDocument/2006/relationships/slideLayout" Target="../slideLayouts/slideLayout148.xml"/><Relationship Id="rId7" Type="http://schemas.openxmlformats.org/officeDocument/2006/relationships/slideLayout" Target="../slideLayouts/slideLayout152.xml"/><Relationship Id="rId12" Type="http://schemas.openxmlformats.org/officeDocument/2006/relationships/slideLayout" Target="../slideLayouts/slideLayout157.xml"/><Relationship Id="rId17" Type="http://schemas.openxmlformats.org/officeDocument/2006/relationships/slideLayout" Target="../slideLayouts/slideLayout162.xml"/><Relationship Id="rId2" Type="http://schemas.openxmlformats.org/officeDocument/2006/relationships/slideLayout" Target="../slideLayouts/slideLayout147.xml"/><Relationship Id="rId16" Type="http://schemas.openxmlformats.org/officeDocument/2006/relationships/slideLayout" Target="../slideLayouts/slideLayout161.xml"/><Relationship Id="rId1" Type="http://schemas.openxmlformats.org/officeDocument/2006/relationships/slideLayout" Target="../slideLayouts/slideLayout146.xml"/><Relationship Id="rId6" Type="http://schemas.openxmlformats.org/officeDocument/2006/relationships/slideLayout" Target="../slideLayouts/slideLayout151.xml"/><Relationship Id="rId11" Type="http://schemas.openxmlformats.org/officeDocument/2006/relationships/slideLayout" Target="../slideLayouts/slideLayout156.xml"/><Relationship Id="rId5" Type="http://schemas.openxmlformats.org/officeDocument/2006/relationships/slideLayout" Target="../slideLayouts/slideLayout150.xml"/><Relationship Id="rId15" Type="http://schemas.openxmlformats.org/officeDocument/2006/relationships/slideLayout" Target="../slideLayouts/slideLayout160.xml"/><Relationship Id="rId10" Type="http://schemas.openxmlformats.org/officeDocument/2006/relationships/slideLayout" Target="../slideLayouts/slideLayout155.xml"/><Relationship Id="rId19" Type="http://schemas.openxmlformats.org/officeDocument/2006/relationships/theme" Target="../theme/theme7.xml"/><Relationship Id="rId4" Type="http://schemas.openxmlformats.org/officeDocument/2006/relationships/slideLayout" Target="../slideLayouts/slideLayout149.xml"/><Relationship Id="rId9" Type="http://schemas.openxmlformats.org/officeDocument/2006/relationships/slideLayout" Target="../slideLayouts/slideLayout154.xml"/><Relationship Id="rId14" Type="http://schemas.openxmlformats.org/officeDocument/2006/relationships/slideLayout" Target="../slideLayouts/slideLayout1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345650894"/>
      </p:ext>
    </p:extLst>
  </p:cSld>
  <p:clrMap bg1="dk1" tx1="lt1" bg2="dk2" tx2="lt2" accent1="accent1" accent2="accent2" accent3="accent3" accent4="accent4" accent5="accent5" accent6="accent6" hlink="hlink" folHlink="folHlink"/>
  <p:sldLayoutIdLst>
    <p:sldLayoutId id="2147483824" r:id="rId1"/>
    <p:sldLayoutId id="2147483825" r:id="rId2"/>
    <p:sldLayoutId id="2147483826" r:id="rId3"/>
    <p:sldLayoutId id="2147483827" r:id="rId4"/>
    <p:sldLayoutId id="2147483828" r:id="rId5"/>
    <p:sldLayoutId id="2147483829" r:id="rId6"/>
    <p:sldLayoutId id="2147483830" r:id="rId7"/>
    <p:sldLayoutId id="2147483831" r:id="rId8"/>
    <p:sldLayoutId id="2147483832" r:id="rId9"/>
    <p:sldLayoutId id="2147483833" r:id="rId10"/>
    <p:sldLayoutId id="2147483834" r:id="rId11"/>
    <p:sldLayoutId id="2147483835" r:id="rId12"/>
    <p:sldLayoutId id="2147483836" r:id="rId13"/>
    <p:sldLayoutId id="2147483837" r:id="rId14"/>
    <p:sldLayoutId id="2147483838" r:id="rId15"/>
    <p:sldLayoutId id="2147483839" r:id="rId16"/>
    <p:sldLayoutId id="2147483840" r:id="rId17"/>
    <p:sldLayoutId id="2147483841" r:id="rId18"/>
    <p:sldLayoutId id="2147483880" r:id="rId19"/>
    <p:sldLayoutId id="2147483881" r:id="rId20"/>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1">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2">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3">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4">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472057970"/>
      </p:ext>
    </p:extLst>
  </p:cSld>
  <p:clrMap bg1="dk1" tx1="lt1" bg2="dk2" tx2="lt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 id="2147483894" r:id="rId12"/>
    <p:sldLayoutId id="2147483895" r:id="rId13"/>
    <p:sldLayoutId id="2147483896" r:id="rId14"/>
    <p:sldLayoutId id="2147483897" r:id="rId15"/>
    <p:sldLayoutId id="2147483898" r:id="rId16"/>
    <p:sldLayoutId id="2147483899" r:id="rId17"/>
    <p:sldLayoutId id="2147483900" r:id="rId18"/>
    <p:sldLayoutId id="2147484012" r:id="rId19"/>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1772214102"/>
      </p:ext>
    </p:extLst>
  </p:cSld>
  <p:clrMap bg1="lt1" tx1="dk1" bg2="lt2" tx2="dk2" accent1="accent1" accent2="accent2" accent3="accent3" accent4="accent4" accent5="accent5" accent6="accent6" hlink="hlink" folHlink="folHlink"/>
  <p:sldLayoutIdLst>
    <p:sldLayoutId id="2147483902" r:id="rId1"/>
    <p:sldLayoutId id="2147483903" r:id="rId2"/>
    <p:sldLayoutId id="2147483904" r:id="rId3"/>
    <p:sldLayoutId id="2147483905" r:id="rId4"/>
    <p:sldLayoutId id="2147483906" r:id="rId5"/>
    <p:sldLayoutId id="2147483907" r:id="rId6"/>
    <p:sldLayoutId id="2147483908" r:id="rId7"/>
    <p:sldLayoutId id="2147483909" r:id="rId8"/>
    <p:sldLayoutId id="2147483910" r:id="rId9"/>
    <p:sldLayoutId id="2147483911" r:id="rId10"/>
    <p:sldLayoutId id="2147483912" r:id="rId11"/>
    <p:sldLayoutId id="2147483913" r:id="rId12"/>
    <p:sldLayoutId id="2147483914" r:id="rId13"/>
    <p:sldLayoutId id="2147483915" r:id="rId14"/>
    <p:sldLayoutId id="2147483916" r:id="rId15"/>
    <p:sldLayoutId id="2147483917" r:id="rId16"/>
    <p:sldLayoutId id="2147483918" r:id="rId17"/>
    <p:sldLayoutId id="2147483879" r:id="rId18"/>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497426170"/>
      </p:ext>
    </p:extLst>
  </p:cSld>
  <p:clrMap bg1="dk1" tx1="lt1" bg2="dk2" tx2="lt2" accent1="accent1" accent2="accent2" accent3="accent3" accent4="accent4" accent5="accent5" accent6="accent6" hlink="hlink" folHlink="folHlink"/>
  <p:sldLayoutIdLst>
    <p:sldLayoutId id="2147483938" r:id="rId1"/>
    <p:sldLayoutId id="2147483939" r:id="rId2"/>
    <p:sldLayoutId id="2147483940" r:id="rId3"/>
    <p:sldLayoutId id="2147483941" r:id="rId4"/>
    <p:sldLayoutId id="2147483942" r:id="rId5"/>
    <p:sldLayoutId id="2147483943" r:id="rId6"/>
    <p:sldLayoutId id="2147483944" r:id="rId7"/>
    <p:sldLayoutId id="2147483945" r:id="rId8"/>
    <p:sldLayoutId id="2147483946" r:id="rId9"/>
    <p:sldLayoutId id="2147483947" r:id="rId10"/>
    <p:sldLayoutId id="2147483948" r:id="rId11"/>
    <p:sldLayoutId id="2147483949" r:id="rId12"/>
    <p:sldLayoutId id="2147483950" r:id="rId13"/>
    <p:sldLayoutId id="2147483951" r:id="rId14"/>
    <p:sldLayoutId id="2147483952" r:id="rId15"/>
    <p:sldLayoutId id="2147483953" r:id="rId16"/>
    <p:sldLayoutId id="2147483954" r:id="rId17"/>
    <p:sldLayoutId id="2147483993" r:id="rId18"/>
    <p:sldLayoutId id="2147483727" r:id="rId19"/>
    <p:sldLayoutId id="2147483730" r:id="rId20"/>
    <p:sldLayoutId id="2147483726" r:id="rId21"/>
    <p:sldLayoutId id="2147483737" r:id="rId22"/>
    <p:sldLayoutId id="2147483728" r:id="rId23"/>
    <p:sldLayoutId id="2147483729" r:id="rId24"/>
    <p:sldLayoutId id="2147483738" r:id="rId25"/>
    <p:sldLayoutId id="2147483731" r:id="rId26"/>
    <p:sldLayoutId id="2147483743" r:id="rId27"/>
    <p:sldLayoutId id="2147483788" r:id="rId28"/>
    <p:sldLayoutId id="2147483793" r:id="rId29"/>
    <p:sldLayoutId id="2147483816" r:id="rId30"/>
    <p:sldLayoutId id="2147483814" r:id="rId31"/>
    <p:sldLayoutId id="2147483812" r:id="rId32"/>
    <p:sldLayoutId id="2147483811" r:id="rId33"/>
    <p:sldLayoutId id="2147483809" r:id="rId34"/>
    <p:sldLayoutId id="2147483803" r:id="rId35"/>
    <p:sldLayoutId id="2147483804" r:id="rId36"/>
    <p:sldLayoutId id="2147483802" r:id="rId37"/>
    <p:sldLayoutId id="2147483801" r:id="rId38"/>
    <p:sldLayoutId id="2147483768" r:id="rId39"/>
    <p:sldLayoutId id="2147483769" r:id="rId40"/>
    <p:sldLayoutId id="2147483770" r:id="rId41"/>
    <p:sldLayoutId id="2147483771" r:id="rId42"/>
    <p:sldLayoutId id="2147483821" r:id="rId43"/>
    <p:sldLayoutId id="2147483775" r:id="rId44"/>
    <p:sldLayoutId id="2147483776" r:id="rId45"/>
    <p:sldLayoutId id="2147483778" r:id="rId46"/>
    <p:sldLayoutId id="2147483782" r:id="rId47"/>
    <p:sldLayoutId id="2147483783" r:id="rId48"/>
    <p:sldLayoutId id="2147483784" r:id="rId49"/>
    <p:sldLayoutId id="2147483785" r:id="rId50"/>
    <p:sldLayoutId id="2147483786" r:id="rId51"/>
    <p:sldLayoutId id="2147483822" r:id="rId52"/>
    <p:sldLayoutId id="2147483860" r:id="rId53"/>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867746626"/>
      </p:ext>
    </p:extLst>
  </p:cSld>
  <p:clrMap bg1="lt1" tx1="dk1" bg2="lt2" tx2="dk2" accent1="accent1" accent2="accent2" accent3="accent3" accent4="accent4" accent5="accent5" accent6="accent6" hlink="hlink" folHlink="folHlink"/>
  <p:sldLayoutIdLst>
    <p:sldLayoutId id="2147483995" r:id="rId1"/>
    <p:sldLayoutId id="2147483996" r:id="rId2"/>
    <p:sldLayoutId id="2147483997" r:id="rId3"/>
    <p:sldLayoutId id="2147483998" r:id="rId4"/>
    <p:sldLayoutId id="2147483999" r:id="rId5"/>
    <p:sldLayoutId id="2147484000" r:id="rId6"/>
    <p:sldLayoutId id="2147484001" r:id="rId7"/>
    <p:sldLayoutId id="2147484002" r:id="rId8"/>
    <p:sldLayoutId id="2147484003" r:id="rId9"/>
    <p:sldLayoutId id="2147484004" r:id="rId10"/>
    <p:sldLayoutId id="2147484005" r:id="rId11"/>
    <p:sldLayoutId id="2147484006" r:id="rId12"/>
    <p:sldLayoutId id="2147484007" r:id="rId13"/>
    <p:sldLayoutId id="2147484008" r:id="rId14"/>
    <p:sldLayoutId id="2147484009" r:id="rId15"/>
    <p:sldLayoutId id="2147484010" r:id="rId16"/>
    <p:sldLayoutId id="2147484011" r:id="rId17"/>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2470850419"/>
      </p:ext>
    </p:extLst>
  </p:cSld>
  <p:clrMap bg1="dk1" tx1="lt1" bg2="dk2" tx2="lt2" accent1="accent1" accent2="accent2" accent3="accent3" accent4="accent4" accent5="accent5" accent6="accent6" hlink="hlink" folHlink="folHlink"/>
  <p:sldLayoutIdLst>
    <p:sldLayoutId id="2147484014" r:id="rId1"/>
    <p:sldLayoutId id="2147484015" r:id="rId2"/>
    <p:sldLayoutId id="2147484016" r:id="rId3"/>
    <p:sldLayoutId id="2147484017" r:id="rId4"/>
    <p:sldLayoutId id="2147484018" r:id="rId5"/>
    <p:sldLayoutId id="2147484019" r:id="rId6"/>
    <p:sldLayoutId id="2147484020" r:id="rId7"/>
    <p:sldLayoutId id="2147484021" r:id="rId8"/>
    <p:sldLayoutId id="2147484022" r:id="rId9"/>
    <p:sldLayoutId id="2147484023" r:id="rId10"/>
    <p:sldLayoutId id="2147484024" r:id="rId11"/>
    <p:sldLayoutId id="2147484025" r:id="rId12"/>
    <p:sldLayoutId id="2147484026" r:id="rId13"/>
    <p:sldLayoutId id="2147484027" r:id="rId14"/>
    <p:sldLayoutId id="2147484028" r:id="rId15"/>
    <p:sldLayoutId id="2147484029" r:id="rId16"/>
    <p:sldLayoutId id="2147484030" r:id="rId17"/>
    <p:sldLayoutId id="2147484031" r:id="rId18"/>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2ABAD28B-DD56-4B56-883A-96608C765E28}" type="datetimeFigureOut">
              <a:rPr lang="en-US" smtClean="0"/>
              <a:pPr/>
              <a:t>9/24/2025</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7DF5BAF5-ABAB-4575-8E56-D109A3D17F9F}" type="slidenum">
              <a:rPr lang="en-US" smtClean="0"/>
              <a:pPr/>
              <a:t>‹#›</a:t>
            </a:fld>
            <a:endParaRPr lang="en-US" dirty="0"/>
          </a:p>
        </p:txBody>
      </p:sp>
    </p:spTree>
    <p:extLst>
      <p:ext uri="{BB962C8B-B14F-4D97-AF65-F5344CB8AC3E}">
        <p14:creationId xmlns:p14="http://schemas.microsoft.com/office/powerpoint/2010/main" val="3690432936"/>
      </p:ext>
    </p:extLst>
  </p:cSld>
  <p:clrMap bg1="dk1" tx1="lt1" bg2="dk2" tx2="lt2" accent1="accent1" accent2="accent2" accent3="accent3" accent4="accent4" accent5="accent5" accent6="accent6" hlink="hlink" folHlink="folHlink"/>
  <p:sldLayoutIdLst>
    <p:sldLayoutId id="2147484033" r:id="rId1"/>
    <p:sldLayoutId id="2147484034" r:id="rId2"/>
    <p:sldLayoutId id="2147484035" r:id="rId3"/>
    <p:sldLayoutId id="2147484036" r:id="rId4"/>
    <p:sldLayoutId id="2147484037" r:id="rId5"/>
    <p:sldLayoutId id="2147484038" r:id="rId6"/>
    <p:sldLayoutId id="2147484039" r:id="rId7"/>
    <p:sldLayoutId id="2147484040" r:id="rId8"/>
    <p:sldLayoutId id="2147484041" r:id="rId9"/>
    <p:sldLayoutId id="2147484042" r:id="rId10"/>
    <p:sldLayoutId id="2147484043" r:id="rId11"/>
    <p:sldLayoutId id="2147484044" r:id="rId12"/>
    <p:sldLayoutId id="2147484045" r:id="rId13"/>
    <p:sldLayoutId id="2147484046" r:id="rId14"/>
    <p:sldLayoutId id="2147484047" r:id="rId15"/>
    <p:sldLayoutId id="2147484048" r:id="rId16"/>
    <p:sldLayoutId id="2147484049" r:id="rId17"/>
    <p:sldLayoutId id="2147484050" r:id="rId18"/>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0.xml"/><Relationship Id="rId1" Type="http://schemas.openxmlformats.org/officeDocument/2006/relationships/slideLayout" Target="../slideLayouts/slideLayout14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3.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75.xml"/></Relationships>
</file>

<file path=ppt/slides/_rels/slide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127.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5.xml"/><Relationship Id="rId1" Type="http://schemas.openxmlformats.org/officeDocument/2006/relationships/slideLayout" Target="../slideLayouts/slideLayout7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7.xml"/><Relationship Id="rId1" Type="http://schemas.openxmlformats.org/officeDocument/2006/relationships/slideLayout" Target="../slideLayouts/slideLayout75.xml"/></Relationships>
</file>

<file path=ppt/slides/_rels/slide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8.xml"/><Relationship Id="rId1" Type="http://schemas.openxmlformats.org/officeDocument/2006/relationships/slideLayout" Target="../slideLayouts/slideLayout75.xml"/></Relationships>
</file>

<file path=ppt/slides/_rels/slide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9.xml"/><Relationship Id="rId1" Type="http://schemas.openxmlformats.org/officeDocument/2006/relationships/slideLayout" Target="../slideLayouts/slideLayout7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F517A-86D8-FC66-3F64-662038CD8435}"/>
              </a:ext>
            </a:extLst>
          </p:cNvPr>
          <p:cNvSpPr>
            <a:spLocks noGrp="1"/>
          </p:cNvSpPr>
          <p:nvPr>
            <p:ph type="ctrTitle"/>
          </p:nvPr>
        </p:nvSpPr>
        <p:spPr>
          <a:xfrm>
            <a:off x="882364" y="5147353"/>
            <a:ext cx="11309636" cy="1571946"/>
          </a:xfrm>
        </p:spPr>
        <p:txBody>
          <a:bodyPr anchor="b">
            <a:normAutofit/>
          </a:bodyPr>
          <a:lstStyle/>
          <a:p>
            <a:r>
              <a:rPr lang="en-US" sz="4600" b="1" dirty="0" err="1">
                <a:highlight>
                  <a:srgbClr val="000000"/>
                </a:highlight>
                <a:latin typeface="Segoe UI" panose="020B0502040204020203" pitchFamily="34" charset="0"/>
                <a:cs typeface="Segoe UI" panose="020B0502040204020203" pitchFamily="34" charset="0"/>
              </a:rPr>
              <a:t>VogueNaija</a:t>
            </a:r>
            <a:r>
              <a:rPr lang="en-US" sz="4600" b="1" dirty="0">
                <a:highlight>
                  <a:srgbClr val="000000"/>
                </a:highlight>
                <a:latin typeface="Segoe UI" panose="020B0502040204020203" pitchFamily="34" charset="0"/>
                <a:cs typeface="Segoe UI" panose="020B0502040204020203" pitchFamily="34" charset="0"/>
              </a:rPr>
              <a:t> Retail Case Study(Hybrid Fashion Retailer</a:t>
            </a:r>
            <a:r>
              <a:rPr lang="en-US" sz="4600" dirty="0">
                <a:highlight>
                  <a:srgbClr val="000000"/>
                </a:highlight>
                <a:latin typeface="Segoe UI" panose="020B0502040204020203" pitchFamily="34" charset="0"/>
                <a:cs typeface="Segoe UI" panose="020B0502040204020203" pitchFamily="34" charset="0"/>
              </a:rPr>
              <a:t>) </a:t>
            </a:r>
          </a:p>
        </p:txBody>
      </p:sp>
      <p:pic>
        <p:nvPicPr>
          <p:cNvPr id="6" name="Picture 5">
            <a:extLst>
              <a:ext uri="{FF2B5EF4-FFF2-40B4-BE49-F238E27FC236}">
                <a16:creationId xmlns:a16="http://schemas.microsoft.com/office/drawing/2014/main" id="{2DB90605-6FEF-B6E9-792B-52167633E16D}"/>
              </a:ext>
            </a:extLst>
          </p:cNvPr>
          <p:cNvPicPr>
            <a:picLocks noChangeAspect="1"/>
          </p:cNvPicPr>
          <p:nvPr/>
        </p:nvPicPr>
        <p:blipFill>
          <a:blip r:embed="rId3"/>
          <a:stretch>
            <a:fillRect/>
          </a:stretch>
        </p:blipFill>
        <p:spPr>
          <a:xfrm>
            <a:off x="678095" y="-1"/>
            <a:ext cx="11414588" cy="5147353"/>
          </a:xfrm>
          <a:prstGeom prst="rect">
            <a:avLst/>
          </a:prstGeom>
        </p:spPr>
      </p:pic>
    </p:spTree>
    <p:extLst>
      <p:ext uri="{BB962C8B-B14F-4D97-AF65-F5344CB8AC3E}">
        <p14:creationId xmlns:p14="http://schemas.microsoft.com/office/powerpoint/2010/main" val="2318739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6C4E6-6A3D-7262-AAE2-68FC8AAA2D94}"/>
              </a:ext>
            </a:extLst>
          </p:cNvPr>
          <p:cNvSpPr>
            <a:spLocks noGrp="1"/>
          </p:cNvSpPr>
          <p:nvPr>
            <p:ph type="title"/>
          </p:nvPr>
        </p:nvSpPr>
        <p:spPr>
          <a:xfrm>
            <a:off x="1090940" y="215758"/>
            <a:ext cx="4194291" cy="1654139"/>
          </a:xfrm>
        </p:spPr>
        <p:txBody>
          <a:bodyPr anchor="t">
            <a:normAutofit/>
          </a:bodyPr>
          <a:lstStyle/>
          <a:p>
            <a:r>
              <a:rPr lang="en-US" b="1" dirty="0">
                <a:solidFill>
                  <a:schemeClr val="tx1"/>
                </a:solidFill>
                <a:highlight>
                  <a:srgbClr val="008080"/>
                </a:highlight>
                <a:latin typeface="Segoe UI" panose="020B0502040204020203" pitchFamily="34" charset="0"/>
                <a:cs typeface="Segoe UI" panose="020B0502040204020203" pitchFamily="34" charset="0"/>
              </a:rPr>
              <a:t>Critical Analysis and Insights</a:t>
            </a:r>
          </a:p>
        </p:txBody>
      </p:sp>
      <p:pic>
        <p:nvPicPr>
          <p:cNvPr id="5" name="Content Placeholder 4" descr="Scientists examines DNA models in modern Neurological Research Laboratory. Touch screens. Wearing clean suit and protective mask">
            <a:extLst>
              <a:ext uri="{FF2B5EF4-FFF2-40B4-BE49-F238E27FC236}">
                <a16:creationId xmlns:a16="http://schemas.microsoft.com/office/drawing/2014/main" id="{43D5D70C-710C-4423-A860-A2974E90EC0D}"/>
              </a:ext>
            </a:extLst>
          </p:cNvPr>
          <p:cNvPicPr>
            <a:picLocks noGrp="1" noChangeAspect="1"/>
          </p:cNvPicPr>
          <p:nvPr>
            <p:ph type="pic" sz="quarter" idx="15"/>
          </p:nvPr>
        </p:nvPicPr>
        <p:blipFill>
          <a:blip r:embed="rId3"/>
          <a:stretch/>
        </p:blipFill>
        <p:spPr>
          <a:xfrm>
            <a:off x="277402" y="2343151"/>
            <a:ext cx="3893906" cy="3605586"/>
          </a:xfrm>
          <a:prstGeom prst="rect">
            <a:avLst/>
          </a:prstGeom>
          <a:noFill/>
        </p:spPr>
      </p:pic>
      <p:sp>
        <p:nvSpPr>
          <p:cNvPr id="4" name="Content Placeholder 3">
            <a:extLst>
              <a:ext uri="{FF2B5EF4-FFF2-40B4-BE49-F238E27FC236}">
                <a16:creationId xmlns:a16="http://schemas.microsoft.com/office/drawing/2014/main" id="{775FA06F-3182-30A8-E593-65602FF22971}"/>
              </a:ext>
            </a:extLst>
          </p:cNvPr>
          <p:cNvSpPr>
            <a:spLocks noGrp="1"/>
          </p:cNvSpPr>
          <p:nvPr>
            <p:ph sz="quarter" idx="16"/>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993240" y="215759"/>
            <a:ext cx="6722725" cy="6070742"/>
          </a:xfrm>
        </p:spPr>
        <p:txBody>
          <a:bodyPr>
            <a:normAutofit/>
          </a:bodyPr>
          <a:lstStyle/>
          <a:p>
            <a:pPr marL="285750" indent="-285750">
              <a:spcBef>
                <a:spcPts val="2500"/>
              </a:spcBef>
              <a:spcAft>
                <a:spcPts val="600"/>
              </a:spcAft>
              <a:buFont typeface="Wingdings" panose="05000000000000000000" pitchFamily="2" charset="2"/>
              <a:buChar char="§"/>
            </a:pPr>
            <a:endParaRPr lang="en-US" sz="2000" b="1"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Regional leader: West Nigeria (₦65,684,498)</a:t>
            </a:r>
          </a:p>
          <a:p>
            <a:pPr marL="0" indent="0">
              <a:buNone/>
            </a:pPr>
            <a:endParaRPr lang="en-US" sz="2400"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Top channel: In-Store (~45.7% share)</a:t>
            </a:r>
          </a:p>
          <a:p>
            <a:pPr marL="0" indent="0">
              <a:buNone/>
            </a:pPr>
            <a:endParaRPr lang="en-US" sz="2400"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Segment mix: VIP leads (~52.2%), but both segments are material</a:t>
            </a:r>
          </a:p>
          <a:p>
            <a:pPr marL="0" indent="0">
              <a:buNone/>
            </a:pPr>
            <a:endParaRPr lang="en-US" sz="2400"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YoY growth: -1.81% — momentum requires attention</a:t>
            </a:r>
          </a:p>
          <a:p>
            <a:pPr marL="0" lvl="1" indent="0">
              <a:spcAft>
                <a:spcPts val="600"/>
              </a:spcAft>
              <a:buFont typeface="Arial" panose="020B0604020202020204" pitchFamily="34" charset="0"/>
              <a:buNone/>
            </a:pPr>
            <a:endParaRPr lang="en-US" sz="20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2523884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0C047-C15E-6D9D-E864-E762237AEF20}"/>
              </a:ext>
            </a:extLst>
          </p:cNvPr>
          <p:cNvSpPr>
            <a:spLocks noGrp="1"/>
          </p:cNvSpPr>
          <p:nvPr>
            <p:ph type="title"/>
          </p:nvPr>
        </p:nvSpPr>
        <p:spPr>
          <a:xfrm>
            <a:off x="1188475" y="590550"/>
            <a:ext cx="9946249" cy="733425"/>
          </a:xfrm>
        </p:spPr>
        <p:txBody>
          <a:bodyPr anchor="t">
            <a:normAutofit/>
          </a:bodyPr>
          <a:lstStyle/>
          <a:p>
            <a:pPr algn="ctr"/>
            <a:r>
              <a:rPr lang="en-US" sz="3200" b="1" dirty="0">
                <a:latin typeface="Segoe UI" panose="020B0502040204020203" pitchFamily="34" charset="0"/>
                <a:cs typeface="Segoe UI" panose="020B0502040204020203" pitchFamily="34" charset="0"/>
              </a:rPr>
              <a:t>Recommendations for Improvement</a:t>
            </a:r>
          </a:p>
        </p:txBody>
      </p:sp>
      <p:sp>
        <p:nvSpPr>
          <p:cNvPr id="3" name="Content Placeholder 2">
            <a:extLst>
              <a:ext uri="{FF2B5EF4-FFF2-40B4-BE49-F238E27FC236}">
                <a16:creationId xmlns:a16="http://schemas.microsoft.com/office/drawing/2014/main" id="{A1F1961E-96DF-E849-16A6-76F55C5A46DE}"/>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4825" y="1247775"/>
            <a:ext cx="11557289" cy="4352925"/>
          </a:xfrm>
        </p:spPr>
        <p:txBody>
          <a:bodyPr>
            <a:normAutofit/>
          </a:bodyPr>
          <a:lstStyle/>
          <a:p>
            <a:r>
              <a:rPr lang="en-US" sz="2400" dirty="0">
                <a:latin typeface="Segoe UI" panose="020B0502040204020203" pitchFamily="34" charset="0"/>
                <a:cs typeface="Segoe UI" panose="020B0502040204020203" pitchFamily="34" charset="0"/>
              </a:rPr>
              <a:t>Prioritize leading regions/states with geo-targeted campaigns</a:t>
            </a:r>
          </a:p>
          <a:p>
            <a:pPr marL="0" indent="0">
              <a:buNone/>
            </a:pPr>
            <a:endParaRPr lang="en-US" sz="2400"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Improve App adoption via exclusive drops, UX, and gamification</a:t>
            </a:r>
          </a:p>
          <a:p>
            <a:pPr marL="0" indent="0">
              <a:buNone/>
            </a:pPr>
            <a:endParaRPr lang="en-US" sz="2400"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Expand VIP loyalty; upgrade Regulars via tiered perks</a:t>
            </a:r>
          </a:p>
          <a:p>
            <a:pPr marL="0" indent="0">
              <a:buNone/>
            </a:pPr>
            <a:endParaRPr lang="en-US" sz="2400"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Align inventory to top categories; time promos to seasonal peaks</a:t>
            </a:r>
          </a:p>
          <a:p>
            <a:pPr marL="0" lvl="1" indent="0">
              <a:lnSpc>
                <a:spcPct val="90000"/>
              </a:lnSpc>
              <a:spcAft>
                <a:spcPts val="600"/>
              </a:spcAft>
              <a:buFont typeface="Arial" panose="020B0604020202020204" pitchFamily="34" charset="0"/>
              <a:buNone/>
            </a:pPr>
            <a:endParaRPr lang="en-US"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1290690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C8B00-E66B-AC02-C87F-07DD2290DD24}"/>
              </a:ext>
            </a:extLst>
          </p:cNvPr>
          <p:cNvSpPr>
            <a:spLocks noGrp="1"/>
          </p:cNvSpPr>
          <p:nvPr>
            <p:ph type="title"/>
          </p:nvPr>
        </p:nvSpPr>
        <p:spPr>
          <a:xfrm>
            <a:off x="1093394" y="333376"/>
            <a:ext cx="7343564" cy="495300"/>
          </a:xfrm>
        </p:spPr>
        <p:txBody>
          <a:bodyPr anchor="t">
            <a:normAutofit fontScale="90000"/>
          </a:bodyPr>
          <a:lstStyle/>
          <a:p>
            <a:r>
              <a:rPr lang="en-US" b="1" dirty="0">
                <a:solidFill>
                  <a:srgbClr val="7030A0"/>
                </a:solidFill>
                <a:highlight>
                  <a:srgbClr val="808000"/>
                </a:highlight>
                <a:latin typeface="Segoe UI" panose="020B0502040204020203" pitchFamily="34" charset="0"/>
                <a:cs typeface="Segoe UI" panose="020B0502040204020203" pitchFamily="34" charset="0"/>
              </a:rPr>
              <a:t>Overview of </a:t>
            </a:r>
            <a:r>
              <a:rPr lang="en-US" b="1" dirty="0" err="1">
                <a:solidFill>
                  <a:srgbClr val="7030A0"/>
                </a:solidFill>
                <a:highlight>
                  <a:srgbClr val="808000"/>
                </a:highlight>
                <a:latin typeface="Segoe UI" panose="020B0502040204020203" pitchFamily="34" charset="0"/>
                <a:cs typeface="Segoe UI" panose="020B0502040204020203" pitchFamily="34" charset="0"/>
              </a:rPr>
              <a:t>VogueNaija</a:t>
            </a:r>
            <a:endParaRPr lang="en-US" b="1" dirty="0">
              <a:solidFill>
                <a:srgbClr val="7030A0"/>
              </a:solidFill>
              <a:highlight>
                <a:srgbClr val="808000"/>
              </a:highlight>
              <a:latin typeface="Segoe UI" panose="020B0502040204020203" pitchFamily="34" charset="0"/>
              <a:cs typeface="Segoe UI" panose="020B0502040204020203" pitchFamily="34" charset="0"/>
            </a:endParaRPr>
          </a:p>
        </p:txBody>
      </p:sp>
      <p:sp>
        <p:nvSpPr>
          <p:cNvPr id="4" name="Content Placeholder 3">
            <a:extLst>
              <a:ext uri="{FF2B5EF4-FFF2-40B4-BE49-F238E27FC236}">
                <a16:creationId xmlns:a16="http://schemas.microsoft.com/office/drawing/2014/main" id="{A409850F-DD31-3614-C444-725738090DA3}"/>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0" y="1085850"/>
            <a:ext cx="7827359" cy="5200650"/>
          </a:xfrm>
        </p:spPr>
        <p:txBody>
          <a:bodyPr>
            <a:normAutofit/>
          </a:bodyPr>
          <a:lstStyle/>
          <a:p>
            <a:pPr>
              <a:lnSpc>
                <a:spcPct val="90000"/>
              </a:lnSpc>
              <a:spcBef>
                <a:spcPts val="2500"/>
              </a:spcBef>
              <a:spcAft>
                <a:spcPts val="600"/>
              </a:spcAft>
              <a:buFont typeface="Wingdings" panose="05000000000000000000" pitchFamily="2" charset="2"/>
              <a:buChar char="v"/>
            </a:pPr>
            <a:r>
              <a:rPr lang="en-US" sz="2000" dirty="0">
                <a:latin typeface="Segoe UI" panose="020B0502040204020203" pitchFamily="34" charset="0"/>
                <a:cs typeface="Segoe UI" panose="020B0502040204020203" pitchFamily="34" charset="0"/>
              </a:rPr>
              <a:t>Hybrid Fashion Retail was launched in Jan 2023: Pop-up + Mobile-First E-Commerce</a:t>
            </a:r>
          </a:p>
          <a:p>
            <a:pPr>
              <a:lnSpc>
                <a:spcPct val="90000"/>
              </a:lnSpc>
              <a:spcBef>
                <a:spcPts val="2500"/>
              </a:spcBef>
              <a:spcAft>
                <a:spcPts val="600"/>
              </a:spcAft>
              <a:buFont typeface="Wingdings" panose="05000000000000000000" pitchFamily="2" charset="2"/>
              <a:buChar char="v"/>
            </a:pPr>
            <a:r>
              <a:rPr lang="en-US" sz="2000" b="1" dirty="0">
                <a:latin typeface="Segoe UI" panose="020B0502040204020203" pitchFamily="34" charset="0"/>
                <a:cs typeface="Segoe UI" panose="020B0502040204020203" pitchFamily="34" charset="0"/>
              </a:rPr>
              <a:t> Coverage Reach</a:t>
            </a:r>
          </a:p>
          <a:p>
            <a:pPr marL="0" lvl="1" indent="0">
              <a:lnSpc>
                <a:spcPct val="90000"/>
              </a:lnSpc>
              <a:spcAft>
                <a:spcPts val="600"/>
              </a:spcAft>
              <a:buFont typeface="Arial" panose="020B0604020202020204" pitchFamily="34" charset="0"/>
              <a:buNone/>
            </a:pPr>
            <a:r>
              <a:rPr lang="en-US" sz="2000" dirty="0">
                <a:latin typeface="Segoe UI" panose="020B0502040204020203" pitchFamily="34" charset="0"/>
                <a:cs typeface="Segoe UI" panose="020B0502040204020203" pitchFamily="34" charset="0"/>
              </a:rPr>
              <a:t>The platform serves users across Nigeria’s North, South, East, and West geopolitical zones.</a:t>
            </a:r>
          </a:p>
          <a:p>
            <a:pPr>
              <a:lnSpc>
                <a:spcPct val="90000"/>
              </a:lnSpc>
              <a:spcBef>
                <a:spcPts val="2500"/>
              </a:spcBef>
              <a:spcAft>
                <a:spcPts val="600"/>
              </a:spcAft>
              <a:buFont typeface="Wingdings" panose="05000000000000000000" pitchFamily="2" charset="2"/>
              <a:buChar char="v"/>
            </a:pPr>
            <a:r>
              <a:rPr lang="en-US" sz="2000" b="1" dirty="0">
                <a:latin typeface="Segoe UI" panose="020B0502040204020203" pitchFamily="34" charset="0"/>
                <a:cs typeface="Segoe UI" panose="020B0502040204020203" pitchFamily="34" charset="0"/>
              </a:rPr>
              <a:t> Multi-Device Accessibility</a:t>
            </a:r>
          </a:p>
          <a:p>
            <a:pPr marL="0" lvl="1" indent="0">
              <a:lnSpc>
                <a:spcPct val="90000"/>
              </a:lnSpc>
              <a:spcAft>
                <a:spcPts val="600"/>
              </a:spcAft>
              <a:buFont typeface="Arial" panose="020B0604020202020204" pitchFamily="34" charset="0"/>
              <a:buNone/>
            </a:pPr>
            <a:r>
              <a:rPr lang="en-US" sz="2000" dirty="0">
                <a:latin typeface="Segoe UI" panose="020B0502040204020203" pitchFamily="34" charset="0"/>
                <a:cs typeface="Segoe UI" panose="020B0502040204020203" pitchFamily="34" charset="0"/>
              </a:rPr>
              <a:t>Users can shop In-Store, Online, on mobile phones, and on desktop computers</a:t>
            </a:r>
          </a:p>
          <a:p>
            <a:pPr>
              <a:lnSpc>
                <a:spcPct val="90000"/>
              </a:lnSpc>
              <a:spcBef>
                <a:spcPts val="2500"/>
              </a:spcBef>
              <a:spcAft>
                <a:spcPts val="600"/>
              </a:spcAft>
              <a:buFont typeface="Wingdings" panose="05000000000000000000" pitchFamily="2" charset="2"/>
              <a:buChar char="v"/>
            </a:pPr>
            <a:r>
              <a:rPr lang="en-US" sz="2000" b="1" dirty="0">
                <a:latin typeface="Segoe UI" panose="020B0502040204020203" pitchFamily="34" charset="0"/>
                <a:cs typeface="Segoe UI" panose="020B0502040204020203" pitchFamily="34" charset="0"/>
              </a:rPr>
              <a:t> Segment</a:t>
            </a:r>
          </a:p>
          <a:p>
            <a:pPr marL="0" lvl="1" indent="0">
              <a:lnSpc>
                <a:spcPct val="90000"/>
              </a:lnSpc>
              <a:spcAft>
                <a:spcPts val="600"/>
              </a:spcAft>
              <a:buFont typeface="Arial" panose="020B0604020202020204" pitchFamily="34" charset="0"/>
              <a:buNone/>
            </a:pPr>
            <a:r>
              <a:rPr lang="en-US" sz="2000" dirty="0" err="1">
                <a:latin typeface="Segoe UI" panose="020B0502040204020203" pitchFamily="34" charset="0"/>
                <a:cs typeface="Segoe UI" panose="020B0502040204020203" pitchFamily="34" charset="0"/>
              </a:rPr>
              <a:t>VogueNaija</a:t>
            </a:r>
            <a:r>
              <a:rPr lang="en-US" sz="2000" dirty="0">
                <a:latin typeface="Segoe UI" panose="020B0502040204020203" pitchFamily="34" charset="0"/>
                <a:cs typeface="Segoe UI" panose="020B0502040204020203" pitchFamily="34" charset="0"/>
              </a:rPr>
              <a:t> has the VIP and Regular segments with 200+ customers.</a:t>
            </a:r>
          </a:p>
        </p:txBody>
      </p:sp>
      <p:sp>
        <p:nvSpPr>
          <p:cNvPr id="8" name="Picture Placeholder 7">
            <a:extLst>
              <a:ext uri="{FF2B5EF4-FFF2-40B4-BE49-F238E27FC236}">
                <a16:creationId xmlns:a16="http://schemas.microsoft.com/office/drawing/2014/main" id="{EBE8B465-B7CD-3FE8-79CF-A3CBCD69D82D}"/>
              </a:ext>
            </a:extLst>
          </p:cNvPr>
          <p:cNvSpPr>
            <a:spLocks noGrp="1"/>
          </p:cNvSpPr>
          <p:nvPr>
            <p:ph type="pic" sz="quarter" idx="13"/>
          </p:nvPr>
        </p:nvSpPr>
        <p:spPr/>
        <p:txBody>
          <a:bodyPr/>
          <a:lstStyle/>
          <a:p>
            <a:endParaRPr lang="en-GB"/>
          </a:p>
        </p:txBody>
      </p:sp>
      <p:pic>
        <p:nvPicPr>
          <p:cNvPr id="10" name="Picture 9">
            <a:extLst>
              <a:ext uri="{FF2B5EF4-FFF2-40B4-BE49-F238E27FC236}">
                <a16:creationId xmlns:a16="http://schemas.microsoft.com/office/drawing/2014/main" id="{928A0639-9949-FA94-6402-C3ABBFD36F76}"/>
              </a:ext>
            </a:extLst>
          </p:cNvPr>
          <p:cNvPicPr>
            <a:picLocks noChangeAspect="1"/>
          </p:cNvPicPr>
          <p:nvPr/>
        </p:nvPicPr>
        <p:blipFill>
          <a:blip r:embed="rId3"/>
          <a:stretch>
            <a:fillRect/>
          </a:stretch>
        </p:blipFill>
        <p:spPr>
          <a:xfrm>
            <a:off x="8589196" y="0"/>
            <a:ext cx="4345968" cy="6858000"/>
          </a:xfrm>
          <a:prstGeom prst="rect">
            <a:avLst/>
          </a:prstGeom>
        </p:spPr>
      </p:pic>
    </p:spTree>
    <p:extLst>
      <p:ext uri="{BB962C8B-B14F-4D97-AF65-F5344CB8AC3E}">
        <p14:creationId xmlns:p14="http://schemas.microsoft.com/office/powerpoint/2010/main" val="1645145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845E5-4102-07A4-8183-15D5D0769E2E}"/>
              </a:ext>
            </a:extLst>
          </p:cNvPr>
          <p:cNvSpPr>
            <a:spLocks noGrp="1"/>
          </p:cNvSpPr>
          <p:nvPr>
            <p:ph type="title"/>
          </p:nvPr>
        </p:nvSpPr>
        <p:spPr>
          <a:xfrm>
            <a:off x="597883" y="328773"/>
            <a:ext cx="7953375" cy="565079"/>
          </a:xfrm>
        </p:spPr>
        <p:txBody>
          <a:bodyPr anchor="t">
            <a:normAutofit/>
          </a:bodyPr>
          <a:lstStyle/>
          <a:p>
            <a:r>
              <a:rPr lang="en-US" sz="3000" dirty="0">
                <a:solidFill>
                  <a:schemeClr val="bg1"/>
                </a:solidFill>
                <a:highlight>
                  <a:srgbClr val="000000"/>
                </a:highlight>
                <a:latin typeface="Segoe UI" panose="020B0502040204020203" pitchFamily="34" charset="0"/>
                <a:cs typeface="Segoe UI" panose="020B0502040204020203" pitchFamily="34" charset="0"/>
              </a:rPr>
              <a:t> </a:t>
            </a:r>
            <a:r>
              <a:rPr lang="en-US" sz="3000" b="1" dirty="0">
                <a:solidFill>
                  <a:schemeClr val="bg1"/>
                </a:solidFill>
                <a:highlight>
                  <a:srgbClr val="000000"/>
                </a:highlight>
                <a:latin typeface="Segoe UI" panose="020B0502040204020203" pitchFamily="34" charset="0"/>
                <a:cs typeface="Segoe UI" panose="020B0502040204020203" pitchFamily="34" charset="0"/>
              </a:rPr>
              <a:t>Key Characteristics of NaijaStream</a:t>
            </a:r>
          </a:p>
        </p:txBody>
      </p:sp>
      <p:sp>
        <p:nvSpPr>
          <p:cNvPr id="4" name="Content Placeholder 3">
            <a:extLst>
              <a:ext uri="{FF2B5EF4-FFF2-40B4-BE49-F238E27FC236}">
                <a16:creationId xmlns:a16="http://schemas.microsoft.com/office/drawing/2014/main" id="{CF36480F-E7FE-2C67-5634-F2E6FAC62D0B}"/>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7883" y="1266825"/>
            <a:ext cx="7839076" cy="5172076"/>
          </a:xfrm>
        </p:spPr>
        <p:txBody>
          <a:bodyPr>
            <a:normAutofit/>
          </a:bodyPr>
          <a:lstStyle/>
          <a:p>
            <a:pPr>
              <a:buFont typeface="Wingdings" panose="05000000000000000000" pitchFamily="2" charset="2"/>
              <a:buChar char="Ø"/>
            </a:pPr>
            <a:r>
              <a:rPr lang="en-US" sz="2400" b="1" dirty="0">
                <a:latin typeface="Segoe UI" panose="020B0502040204020203" pitchFamily="34" charset="0"/>
                <a:cs typeface="Segoe UI" panose="020B0502040204020203" pitchFamily="34" charset="0"/>
              </a:rPr>
              <a:t>Total Sales</a:t>
            </a:r>
            <a:r>
              <a:rPr lang="en-US" sz="2400" dirty="0">
                <a:latin typeface="Segoe UI" panose="020B0502040204020203" pitchFamily="34" charset="0"/>
                <a:cs typeface="Segoe UI" panose="020B0502040204020203" pitchFamily="34" charset="0"/>
              </a:rPr>
              <a:t>: ₦209,397,568</a:t>
            </a:r>
          </a:p>
          <a:p>
            <a:pPr marL="0" indent="0">
              <a:buNone/>
            </a:pPr>
            <a:endParaRPr lang="en-US" sz="2400" dirty="0">
              <a:latin typeface="Segoe UI" panose="020B0502040204020203" pitchFamily="34" charset="0"/>
              <a:cs typeface="Segoe UI" panose="020B0502040204020203" pitchFamily="34" charset="0"/>
            </a:endParaRPr>
          </a:p>
          <a:p>
            <a:pPr>
              <a:buFont typeface="Wingdings" panose="05000000000000000000" pitchFamily="2" charset="2"/>
              <a:buChar char="Ø"/>
            </a:pPr>
            <a:r>
              <a:rPr lang="en-US" sz="2400" b="1" dirty="0">
                <a:latin typeface="Segoe UI" panose="020B0502040204020203" pitchFamily="34" charset="0"/>
                <a:cs typeface="Segoe UI" panose="020B0502040204020203" pitchFamily="34" charset="0"/>
              </a:rPr>
              <a:t>Total Units Sold</a:t>
            </a:r>
            <a:r>
              <a:rPr lang="en-US" sz="2400" dirty="0">
                <a:latin typeface="Segoe UI" panose="020B0502040204020203" pitchFamily="34" charset="0"/>
                <a:cs typeface="Segoe UI" panose="020B0502040204020203" pitchFamily="34" charset="0"/>
              </a:rPr>
              <a:t>: 18,174</a:t>
            </a:r>
          </a:p>
          <a:p>
            <a:pPr marL="0" indent="0">
              <a:buNone/>
            </a:pPr>
            <a:endParaRPr lang="en-US" sz="2400" dirty="0">
              <a:latin typeface="Segoe UI" panose="020B0502040204020203" pitchFamily="34" charset="0"/>
              <a:cs typeface="Segoe UI" panose="020B0502040204020203" pitchFamily="34" charset="0"/>
            </a:endParaRPr>
          </a:p>
          <a:p>
            <a:pPr>
              <a:buFont typeface="Wingdings" panose="05000000000000000000" pitchFamily="2" charset="2"/>
              <a:buChar char="Ø"/>
            </a:pPr>
            <a:r>
              <a:rPr lang="en-US" sz="2400" b="1" dirty="0">
                <a:latin typeface="Segoe UI" panose="020B0502040204020203" pitchFamily="34" charset="0"/>
                <a:cs typeface="Segoe UI" panose="020B0502040204020203" pitchFamily="34" charset="0"/>
              </a:rPr>
              <a:t>Customer Count</a:t>
            </a:r>
            <a:r>
              <a:rPr lang="en-US" sz="2400" dirty="0">
                <a:latin typeface="Segoe UI" panose="020B0502040204020203" pitchFamily="34" charset="0"/>
                <a:cs typeface="Segoe UI" panose="020B0502040204020203" pitchFamily="34" charset="0"/>
              </a:rPr>
              <a:t>: 200</a:t>
            </a:r>
          </a:p>
          <a:p>
            <a:pPr marL="0" indent="0">
              <a:buNone/>
            </a:pPr>
            <a:endParaRPr lang="en-US" sz="2400" dirty="0">
              <a:latin typeface="Segoe UI" panose="020B0502040204020203" pitchFamily="34" charset="0"/>
              <a:cs typeface="Segoe UI" panose="020B0502040204020203" pitchFamily="34" charset="0"/>
            </a:endParaRPr>
          </a:p>
          <a:p>
            <a:pPr>
              <a:buFont typeface="Wingdings" panose="05000000000000000000" pitchFamily="2" charset="2"/>
              <a:buChar char="Ø"/>
            </a:pPr>
            <a:r>
              <a:rPr lang="en-US" sz="2400" b="1" dirty="0">
                <a:latin typeface="Segoe UI" panose="020B0502040204020203" pitchFamily="34" charset="0"/>
                <a:cs typeface="Segoe UI" panose="020B0502040204020203" pitchFamily="34" charset="0"/>
              </a:rPr>
              <a:t>Average Order Value (AOV): </a:t>
            </a:r>
            <a:r>
              <a:rPr lang="en-US" sz="2400" dirty="0">
                <a:latin typeface="Segoe UI" panose="020B0502040204020203" pitchFamily="34" charset="0"/>
                <a:cs typeface="Segoe UI" panose="020B0502040204020203" pitchFamily="34" charset="0"/>
              </a:rPr>
              <a:t>₦34,888</a:t>
            </a:r>
          </a:p>
          <a:p>
            <a:pPr marL="0" indent="0">
              <a:buNone/>
            </a:pPr>
            <a:endParaRPr lang="en-US" sz="2400" dirty="0">
              <a:latin typeface="Segoe UI" panose="020B0502040204020203" pitchFamily="34" charset="0"/>
              <a:cs typeface="Segoe UI" panose="020B0502040204020203" pitchFamily="34" charset="0"/>
            </a:endParaRPr>
          </a:p>
          <a:p>
            <a:pPr>
              <a:buFont typeface="Wingdings" panose="05000000000000000000" pitchFamily="2" charset="2"/>
              <a:buChar char="Ø"/>
            </a:pPr>
            <a:r>
              <a:rPr lang="en-US" sz="2400" b="1" dirty="0">
                <a:latin typeface="Segoe UI" panose="020B0502040204020203" pitchFamily="34" charset="0"/>
                <a:cs typeface="Segoe UI" panose="020B0502040204020203" pitchFamily="34" charset="0"/>
              </a:rPr>
              <a:t>YoY Growth</a:t>
            </a:r>
            <a:r>
              <a:rPr lang="en-US" sz="2400" dirty="0">
                <a:latin typeface="Segoe UI" panose="020B0502040204020203" pitchFamily="34" charset="0"/>
                <a:cs typeface="Segoe UI" panose="020B0502040204020203" pitchFamily="34" charset="0"/>
              </a:rPr>
              <a:t>: -1.81%</a:t>
            </a:r>
          </a:p>
          <a:p>
            <a:pPr>
              <a:lnSpc>
                <a:spcPct val="90000"/>
              </a:lnSpc>
              <a:spcBef>
                <a:spcPts val="2500"/>
              </a:spcBef>
              <a:spcAft>
                <a:spcPts val="600"/>
              </a:spcAft>
              <a:buFont typeface="Wingdings" panose="05000000000000000000" pitchFamily="2" charset="2"/>
              <a:buChar char="q"/>
            </a:pPr>
            <a:endParaRPr lang="en-US" sz="2000" b="1" dirty="0">
              <a:latin typeface="Segoe UI" panose="020B0502040204020203" pitchFamily="34" charset="0"/>
              <a:cs typeface="Segoe UI" panose="020B0502040204020203" pitchFamily="34" charset="0"/>
            </a:endParaRPr>
          </a:p>
        </p:txBody>
      </p:sp>
      <p:pic>
        <p:nvPicPr>
          <p:cNvPr id="5" name="Content Placeholder 4" descr="chalkboart concept">
            <a:extLst>
              <a:ext uri="{FF2B5EF4-FFF2-40B4-BE49-F238E27FC236}">
                <a16:creationId xmlns:a16="http://schemas.microsoft.com/office/drawing/2014/main" id="{510E8C39-0221-4372-9131-F056AFDE79CB}"/>
              </a:ext>
            </a:extLst>
          </p:cNvPr>
          <p:cNvPicPr>
            <a:picLocks noGrp="1" noChangeAspect="1"/>
          </p:cNvPicPr>
          <p:nvPr>
            <p:ph type="pic" sz="quarter" idx="13"/>
          </p:nvPr>
        </p:nvPicPr>
        <p:blipFill>
          <a:blip r:embed="rId3"/>
          <a:srcRect l="33231" r="33231"/>
          <a:stretch>
            <a:fillRect/>
          </a:stretch>
        </p:blipFill>
        <p:spPr>
          <a:prstGeom prst="rect">
            <a:avLst/>
          </a:prstGeom>
          <a:noFill/>
        </p:spPr>
      </p:pic>
      <p:pic>
        <p:nvPicPr>
          <p:cNvPr id="6" name="Picture 5">
            <a:extLst>
              <a:ext uri="{FF2B5EF4-FFF2-40B4-BE49-F238E27FC236}">
                <a16:creationId xmlns:a16="http://schemas.microsoft.com/office/drawing/2014/main" id="{768B3836-C6A7-7C98-F445-0B40D906445D}"/>
              </a:ext>
            </a:extLst>
          </p:cNvPr>
          <p:cNvPicPr>
            <a:picLocks noChangeAspect="1"/>
          </p:cNvPicPr>
          <p:nvPr/>
        </p:nvPicPr>
        <p:blipFill>
          <a:blip r:embed="rId4"/>
          <a:stretch>
            <a:fillRect/>
          </a:stretch>
        </p:blipFill>
        <p:spPr>
          <a:xfrm>
            <a:off x="8010525" y="0"/>
            <a:ext cx="4552950" cy="6858000"/>
          </a:xfrm>
          <a:prstGeom prst="rect">
            <a:avLst/>
          </a:prstGeom>
        </p:spPr>
      </p:pic>
    </p:spTree>
    <p:extLst>
      <p:ext uri="{BB962C8B-B14F-4D97-AF65-F5344CB8AC3E}">
        <p14:creationId xmlns:p14="http://schemas.microsoft.com/office/powerpoint/2010/main" val="40617480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26C92-05A4-F45D-3B76-56FA5FA6B3EE}"/>
              </a:ext>
            </a:extLst>
          </p:cNvPr>
          <p:cNvSpPr>
            <a:spLocks noGrp="1"/>
          </p:cNvSpPr>
          <p:nvPr>
            <p:ph type="title"/>
          </p:nvPr>
        </p:nvSpPr>
        <p:spPr>
          <a:xfrm>
            <a:off x="575353" y="616449"/>
            <a:ext cx="9568772" cy="1155201"/>
          </a:xfrm>
        </p:spPr>
        <p:txBody>
          <a:bodyPr anchor="t">
            <a:normAutofit/>
          </a:bodyPr>
          <a:lstStyle/>
          <a:p>
            <a:r>
              <a:rPr lang="en-US" sz="3300" b="1" dirty="0">
                <a:latin typeface="Segoe UI" panose="020B0502040204020203" pitchFamily="34" charset="0"/>
                <a:cs typeface="Segoe UI" panose="020B0502040204020203" pitchFamily="34" charset="0"/>
              </a:rPr>
              <a:t>Major Problem Facing </a:t>
            </a:r>
            <a:r>
              <a:rPr lang="en-US" sz="3300" b="1" dirty="0" err="1">
                <a:latin typeface="Segoe UI" panose="020B0502040204020203" pitchFamily="34" charset="0"/>
                <a:cs typeface="Segoe UI" panose="020B0502040204020203" pitchFamily="34" charset="0"/>
              </a:rPr>
              <a:t>VogueNaija</a:t>
            </a:r>
            <a:r>
              <a:rPr lang="en-US" sz="3300" b="1" dirty="0">
                <a:latin typeface="Segoe UI" panose="020B0502040204020203" pitchFamily="34" charset="0"/>
                <a:cs typeface="Segoe UI" panose="020B0502040204020203" pitchFamily="34" charset="0"/>
              </a:rPr>
              <a:t> Retail</a:t>
            </a:r>
          </a:p>
        </p:txBody>
      </p:sp>
      <p:pic>
        <p:nvPicPr>
          <p:cNvPr id="5" name="Content Placeholder 4" descr="Medical interface of the future, a system for managing medical data obtained by scanning the neural network of the human brain. Thanks to modern technologies and the help of neural networks, it is possible to make predictions and diagnose diseases at an early stage.">
            <a:extLst>
              <a:ext uri="{FF2B5EF4-FFF2-40B4-BE49-F238E27FC236}">
                <a16:creationId xmlns:a16="http://schemas.microsoft.com/office/drawing/2014/main" id="{7D8C9366-39C9-4C59-A01D-6EE8B1B8AACC}"/>
              </a:ext>
            </a:extLst>
          </p:cNvPr>
          <p:cNvPicPr>
            <a:picLocks noGrp="1" noChangeAspect="1"/>
          </p:cNvPicPr>
          <p:nvPr>
            <p:ph type="pic" sz="quarter" idx="15"/>
          </p:nvPr>
        </p:nvPicPr>
        <p:blipFill>
          <a:blip r:embed="rId3"/>
          <a:srcRect l="18605" r="18605"/>
          <a:stretch>
            <a:fillRect/>
          </a:stretch>
        </p:blipFill>
        <p:spPr>
          <a:xfrm>
            <a:off x="328345" y="2171700"/>
            <a:ext cx="4104132" cy="3865505"/>
          </a:xfrm>
          <a:prstGeom prst="rect">
            <a:avLst/>
          </a:prstGeom>
          <a:noFill/>
        </p:spPr>
      </p:pic>
      <p:sp>
        <p:nvSpPr>
          <p:cNvPr id="4" name="Content Placeholder 3">
            <a:extLst>
              <a:ext uri="{FF2B5EF4-FFF2-40B4-BE49-F238E27FC236}">
                <a16:creationId xmlns:a16="http://schemas.microsoft.com/office/drawing/2014/main" id="{E6C062B2-20FC-9AEB-60C0-1C44490E3849}"/>
              </a:ext>
            </a:extLst>
          </p:cNvPr>
          <p:cNvSpPr>
            <a:spLocks noGrp="1"/>
          </p:cNvSpPr>
          <p:nvPr>
            <p:ph sz="quarter" idx="16"/>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767209" y="1409700"/>
            <a:ext cx="7325474" cy="5093842"/>
          </a:xfrm>
        </p:spPr>
        <p:txBody>
          <a:bodyPr>
            <a:noAutofit/>
          </a:bodyPr>
          <a:lstStyle/>
          <a:p>
            <a:pPr marL="0" indent="0">
              <a:buNone/>
            </a:pPr>
            <a:endParaRPr lang="en-US" dirty="0"/>
          </a:p>
          <a:p>
            <a:r>
              <a:rPr lang="en-US" sz="2800" dirty="0">
                <a:latin typeface="Segoe UI" panose="020B0502040204020203" pitchFamily="34" charset="0"/>
                <a:cs typeface="Segoe UI" panose="020B0502040204020203" pitchFamily="34" charset="0"/>
              </a:rPr>
              <a:t>Lack of centralized, real-time analytics across channels/regions</a:t>
            </a:r>
          </a:p>
          <a:p>
            <a:pPr marL="0" indent="0">
              <a:buNone/>
            </a:pPr>
            <a:endParaRPr lang="en-US" sz="2800" dirty="0">
              <a:latin typeface="Segoe UI" panose="020B0502040204020203" pitchFamily="34" charset="0"/>
              <a:cs typeface="Segoe UI" panose="020B0502040204020203" pitchFamily="34" charset="0"/>
            </a:endParaRPr>
          </a:p>
          <a:p>
            <a:r>
              <a:rPr lang="en-US" sz="2800" dirty="0">
                <a:latin typeface="Segoe UI" panose="020B0502040204020203" pitchFamily="34" charset="0"/>
                <a:cs typeface="Segoe UI" panose="020B0502040204020203" pitchFamily="34" charset="0"/>
              </a:rPr>
              <a:t>Fragmented decision-making; delayed KPIs</a:t>
            </a:r>
          </a:p>
          <a:p>
            <a:pPr marL="0" indent="0">
              <a:buNone/>
            </a:pPr>
            <a:endParaRPr lang="en-US" sz="2800" dirty="0">
              <a:latin typeface="Segoe UI" panose="020B0502040204020203" pitchFamily="34" charset="0"/>
              <a:cs typeface="Segoe UI" panose="020B0502040204020203" pitchFamily="34" charset="0"/>
            </a:endParaRPr>
          </a:p>
          <a:p>
            <a:r>
              <a:rPr lang="en-US" sz="2800" dirty="0">
                <a:latin typeface="Segoe UI" panose="020B0502040204020203" pitchFamily="34" charset="0"/>
                <a:cs typeface="Segoe UI" panose="020B0502040204020203" pitchFamily="34" charset="0"/>
              </a:rPr>
              <a:t>Limited visibility into VIP </a:t>
            </a:r>
            <a:r>
              <a:rPr lang="en-US" sz="2800" dirty="0" err="1">
                <a:latin typeface="Segoe UI" panose="020B0502040204020203" pitchFamily="34" charset="0"/>
                <a:cs typeface="Segoe UI" panose="020B0502040204020203" pitchFamily="34" charset="0"/>
              </a:rPr>
              <a:t>behaviour</a:t>
            </a:r>
            <a:r>
              <a:rPr lang="en-US" sz="2800" dirty="0">
                <a:latin typeface="Segoe UI" panose="020B0502040204020203" pitchFamily="34" charset="0"/>
                <a:cs typeface="Segoe UI" panose="020B0502040204020203" pitchFamily="34" charset="0"/>
              </a:rPr>
              <a:t> and channel ROI</a:t>
            </a:r>
          </a:p>
          <a:p>
            <a:pPr marL="0" indent="0">
              <a:spcBef>
                <a:spcPts val="2500"/>
              </a:spcBef>
              <a:spcAft>
                <a:spcPts val="600"/>
              </a:spcAft>
              <a:buNone/>
            </a:pPr>
            <a:endParaRPr lang="en-US"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950537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C9A94-257C-383E-05FD-90A980360DAA}"/>
              </a:ext>
            </a:extLst>
          </p:cNvPr>
          <p:cNvSpPr>
            <a:spLocks noGrp="1"/>
          </p:cNvSpPr>
          <p:nvPr>
            <p:ph type="title"/>
          </p:nvPr>
        </p:nvSpPr>
        <p:spPr>
          <a:xfrm>
            <a:off x="821933" y="349322"/>
            <a:ext cx="7615025" cy="647272"/>
          </a:xfrm>
        </p:spPr>
        <p:txBody>
          <a:bodyPr anchor="t">
            <a:noAutofit/>
          </a:bodyPr>
          <a:lstStyle/>
          <a:p>
            <a:r>
              <a:rPr lang="en-US" sz="4000" b="1" dirty="0">
                <a:latin typeface="Segoe UI" panose="020B0502040204020203" pitchFamily="34" charset="0"/>
                <a:cs typeface="Segoe UI" panose="020B0502040204020203" pitchFamily="34" charset="0"/>
              </a:rPr>
              <a:t>Objectives of the Analysis</a:t>
            </a:r>
          </a:p>
        </p:txBody>
      </p:sp>
      <p:sp>
        <p:nvSpPr>
          <p:cNvPr id="4" name="Content Placeholder 3">
            <a:extLst>
              <a:ext uri="{FF2B5EF4-FFF2-40B4-BE49-F238E27FC236}">
                <a16:creationId xmlns:a16="http://schemas.microsoft.com/office/drawing/2014/main" id="{858D5C19-A996-3728-581E-95CCF973934C}"/>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5901" y="1119883"/>
            <a:ext cx="7841057" cy="5166617"/>
          </a:xfrm>
        </p:spPr>
        <p:txBody>
          <a:bodyPr>
            <a:normAutofit/>
          </a:bodyPr>
          <a:lstStyle/>
          <a:p>
            <a:r>
              <a:rPr lang="en-US" sz="2400" dirty="0">
                <a:latin typeface="Segoe UI" panose="020B0502040204020203" pitchFamily="34" charset="0"/>
                <a:cs typeface="Segoe UI" panose="020B0502040204020203" pitchFamily="34" charset="0"/>
              </a:rPr>
              <a:t>Unify &amp; clean data; build star schema</a:t>
            </a:r>
          </a:p>
          <a:p>
            <a:pPr marL="0" indent="0">
              <a:buNone/>
            </a:pPr>
            <a:endParaRPr lang="en-US" sz="2400"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Define &amp; track KPIs (Sales, Units, AOV, Customers, YoY)</a:t>
            </a:r>
          </a:p>
          <a:p>
            <a:pPr marL="0" indent="0">
              <a:buNone/>
            </a:pPr>
            <a:endParaRPr lang="en-US" sz="2400" dirty="0">
              <a:latin typeface="Segoe UI" panose="020B0502040204020203" pitchFamily="34" charset="0"/>
              <a:cs typeface="Segoe UI" panose="020B0502040204020203" pitchFamily="34" charset="0"/>
            </a:endParaRPr>
          </a:p>
          <a:p>
            <a:r>
              <a:rPr lang="en-US" sz="2400" dirty="0">
                <a:latin typeface="Segoe UI" panose="020B0502040204020203" pitchFamily="34" charset="0"/>
                <a:cs typeface="Segoe UI" panose="020B0502040204020203" pitchFamily="34" charset="0"/>
              </a:rPr>
              <a:t>Automate dashboards for executives &amp; regional managers (Executive Overview, Customer &amp; Product Insight and Channel &amp; Regional Performance).</a:t>
            </a:r>
          </a:p>
          <a:p>
            <a:pPr marL="285750" indent="-285750">
              <a:lnSpc>
                <a:spcPct val="90000"/>
              </a:lnSpc>
              <a:spcBef>
                <a:spcPts val="2500"/>
              </a:spcBef>
              <a:spcAft>
                <a:spcPts val="600"/>
              </a:spcAft>
              <a:buFont typeface="Wingdings" panose="05000000000000000000" pitchFamily="2" charset="2"/>
              <a:buChar char="ü"/>
            </a:pPr>
            <a:endParaRPr lang="en-US" sz="2000" b="1" dirty="0">
              <a:latin typeface="Segoe UI" panose="020B0502040204020203" pitchFamily="34" charset="0"/>
              <a:cs typeface="Segoe UI" panose="020B0502040204020203" pitchFamily="34" charset="0"/>
            </a:endParaRPr>
          </a:p>
        </p:txBody>
      </p:sp>
      <p:pic>
        <p:nvPicPr>
          <p:cNvPr id="5" name="Content Placeholder 4" descr="Shoulder view of an unrecognizable woman holding a digital pen and using it for tablet in front of her. Whole touch screen is visible.">
            <a:extLst>
              <a:ext uri="{FF2B5EF4-FFF2-40B4-BE49-F238E27FC236}">
                <a16:creationId xmlns:a16="http://schemas.microsoft.com/office/drawing/2014/main" id="{06A5D164-7C09-476C-BB49-656709B55B97}"/>
              </a:ext>
            </a:extLst>
          </p:cNvPr>
          <p:cNvPicPr>
            <a:picLocks noGrp="1" noChangeAspect="1"/>
          </p:cNvPicPr>
          <p:nvPr>
            <p:ph type="pic" sz="quarter" idx="13"/>
          </p:nvPr>
        </p:nvPicPr>
        <p:blipFill>
          <a:blip r:embed="rId3"/>
          <a:srcRect l="32716" r="32716"/>
          <a:stretch>
            <a:fillRect/>
          </a:stretch>
        </p:blipFill>
        <p:spPr>
          <a:prstGeom prst="rect">
            <a:avLst/>
          </a:prstGeom>
          <a:noFill/>
        </p:spPr>
      </p:pic>
    </p:spTree>
    <p:extLst>
      <p:ext uri="{BB962C8B-B14F-4D97-AF65-F5344CB8AC3E}">
        <p14:creationId xmlns:p14="http://schemas.microsoft.com/office/powerpoint/2010/main" val="33697437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A9644-9E96-C688-6FE4-21A29DACCB20}"/>
              </a:ext>
            </a:extLst>
          </p:cNvPr>
          <p:cNvSpPr>
            <a:spLocks noGrp="1"/>
          </p:cNvSpPr>
          <p:nvPr>
            <p:ph type="title"/>
          </p:nvPr>
        </p:nvSpPr>
        <p:spPr>
          <a:xfrm>
            <a:off x="230364" y="400691"/>
            <a:ext cx="10978741" cy="770562"/>
          </a:xfrm>
        </p:spPr>
        <p:txBody>
          <a:bodyPr anchor="t">
            <a:normAutofit/>
          </a:bodyPr>
          <a:lstStyle/>
          <a:p>
            <a:r>
              <a:rPr lang="en-US" sz="3000" dirty="0">
                <a:solidFill>
                  <a:schemeClr val="bg1"/>
                </a:solidFill>
                <a:highlight>
                  <a:srgbClr val="008000"/>
                </a:highlight>
              </a:rPr>
              <a:t>Specific Goals of the Analysis &amp; Visualization</a:t>
            </a:r>
          </a:p>
        </p:txBody>
      </p:sp>
      <p:sp>
        <p:nvSpPr>
          <p:cNvPr id="4" name="Content Placeholder 3">
            <a:extLst>
              <a:ext uri="{FF2B5EF4-FFF2-40B4-BE49-F238E27FC236}">
                <a16:creationId xmlns:a16="http://schemas.microsoft.com/office/drawing/2014/main" id="{FBF06C88-ABDC-BBFF-8410-CE983BA8DCEA}"/>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0448" y="1171253"/>
            <a:ext cx="7954231" cy="5115247"/>
          </a:xfrm>
        </p:spPr>
        <p:txBody>
          <a:bodyPr>
            <a:normAutofit/>
          </a:bodyPr>
          <a:lstStyle/>
          <a:p>
            <a:r>
              <a:rPr lang="en-GB" sz="2400" dirty="0">
                <a:latin typeface="Segoe UI" panose="020B0502040204020203" pitchFamily="34" charset="0"/>
                <a:cs typeface="Segoe UI" panose="020B0502040204020203" pitchFamily="34" charset="0"/>
              </a:rPr>
              <a:t>Executive Overview: KPIs, trend, channel/region distribution</a:t>
            </a:r>
          </a:p>
          <a:p>
            <a:pPr marL="0" indent="0">
              <a:buNone/>
            </a:pPr>
            <a:endParaRPr lang="en-GB" sz="2400" dirty="0">
              <a:latin typeface="Segoe UI" panose="020B0502040204020203" pitchFamily="34" charset="0"/>
              <a:cs typeface="Segoe UI" panose="020B0502040204020203" pitchFamily="34" charset="0"/>
            </a:endParaRPr>
          </a:p>
          <a:p>
            <a:r>
              <a:rPr lang="en-GB" sz="2400" dirty="0">
                <a:latin typeface="Segoe UI" panose="020B0502040204020203" pitchFamily="34" charset="0"/>
                <a:cs typeface="Segoe UI" panose="020B0502040204020203" pitchFamily="34" charset="0"/>
              </a:rPr>
              <a:t>Customer &amp; Product: segment mix, categories, top SKUs, discounts</a:t>
            </a:r>
          </a:p>
          <a:p>
            <a:pPr marL="0" indent="0">
              <a:buNone/>
            </a:pPr>
            <a:endParaRPr lang="en-GB" sz="2400" dirty="0">
              <a:latin typeface="Segoe UI" panose="020B0502040204020203" pitchFamily="34" charset="0"/>
              <a:cs typeface="Segoe UI" panose="020B0502040204020203" pitchFamily="34" charset="0"/>
            </a:endParaRPr>
          </a:p>
          <a:p>
            <a:r>
              <a:rPr lang="en-GB" sz="2400" dirty="0">
                <a:latin typeface="Segoe UI" panose="020B0502040204020203" pitchFamily="34" charset="0"/>
                <a:cs typeface="Segoe UI" panose="020B0502040204020203" pitchFamily="34" charset="0"/>
              </a:rPr>
              <a:t>Channel &amp; Regional: channel trend, state matrix, top/bottom states, map</a:t>
            </a:r>
          </a:p>
        </p:txBody>
      </p:sp>
      <p:sp>
        <p:nvSpPr>
          <p:cNvPr id="7" name="AutoShape 2">
            <a:extLst>
              <a:ext uri="{FF2B5EF4-FFF2-40B4-BE49-F238E27FC236}">
                <a16:creationId xmlns:a16="http://schemas.microsoft.com/office/drawing/2014/main" id="{1821F2CA-5EDC-602C-4CF2-62AB4E38BE2C}"/>
              </a:ext>
            </a:extLst>
          </p:cNvPr>
          <p:cNvSpPr>
            <a:spLocks noChangeAspect="1" noChangeArrowheads="1"/>
          </p:cNvSpPr>
          <p:nvPr/>
        </p:nvSpPr>
        <p:spPr bwMode="auto">
          <a:xfrm>
            <a:off x="5943599" y="3276600"/>
            <a:ext cx="4155897" cy="258994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AutoShape 4">
            <a:extLst>
              <a:ext uri="{FF2B5EF4-FFF2-40B4-BE49-F238E27FC236}">
                <a16:creationId xmlns:a16="http://schemas.microsoft.com/office/drawing/2014/main" id="{BFBA0EA0-5692-56C4-A9B5-6C835085D3E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523738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F96717-4C6A-3AE0-0338-A605780037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156DA4-EA1A-485D-2FF2-A0EF86CA5414}"/>
              </a:ext>
            </a:extLst>
          </p:cNvPr>
          <p:cNvSpPr>
            <a:spLocks noGrp="1"/>
          </p:cNvSpPr>
          <p:nvPr>
            <p:ph type="title"/>
          </p:nvPr>
        </p:nvSpPr>
        <p:spPr>
          <a:xfrm>
            <a:off x="230364" y="174661"/>
            <a:ext cx="10978741" cy="606175"/>
          </a:xfrm>
        </p:spPr>
        <p:txBody>
          <a:bodyPr anchor="t">
            <a:normAutofit/>
          </a:bodyPr>
          <a:lstStyle/>
          <a:p>
            <a:pPr algn="ctr"/>
            <a:r>
              <a:rPr lang="en-US" sz="3000" dirty="0">
                <a:solidFill>
                  <a:schemeClr val="bg1"/>
                </a:solidFill>
                <a:highlight>
                  <a:srgbClr val="008000"/>
                </a:highlight>
              </a:rPr>
              <a:t>Snapshot of the </a:t>
            </a:r>
            <a:r>
              <a:rPr lang="en-US" sz="3000" dirty="0" err="1">
                <a:solidFill>
                  <a:schemeClr val="bg1"/>
                </a:solidFill>
                <a:highlight>
                  <a:srgbClr val="008000"/>
                </a:highlight>
              </a:rPr>
              <a:t>VogueNaija</a:t>
            </a:r>
            <a:r>
              <a:rPr lang="en-US" sz="3000" dirty="0">
                <a:solidFill>
                  <a:schemeClr val="bg1"/>
                </a:solidFill>
                <a:highlight>
                  <a:srgbClr val="008000"/>
                </a:highlight>
              </a:rPr>
              <a:t> DashBoard Executive Overview</a:t>
            </a:r>
          </a:p>
        </p:txBody>
      </p:sp>
      <p:sp>
        <p:nvSpPr>
          <p:cNvPr id="4" name="Content Placeholder 3">
            <a:extLst>
              <a:ext uri="{FF2B5EF4-FFF2-40B4-BE49-F238E27FC236}">
                <a16:creationId xmlns:a16="http://schemas.microsoft.com/office/drawing/2014/main" id="{432BA9E5-5A8A-13F4-F709-772BD4365BEF}"/>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09625" y="1171253"/>
            <a:ext cx="10522771" cy="5115247"/>
          </a:xfrm>
        </p:spPr>
        <p:txBody>
          <a:bodyPr>
            <a:normAutofit/>
          </a:bodyPr>
          <a:lstStyle/>
          <a:p>
            <a:pPr marL="0" indent="0">
              <a:lnSpc>
                <a:spcPct val="90000"/>
              </a:lnSpc>
              <a:spcBef>
                <a:spcPts val="2500"/>
              </a:spcBef>
              <a:spcAft>
                <a:spcPts val="600"/>
              </a:spcAft>
              <a:buNone/>
            </a:pPr>
            <a:endParaRPr lang="en-US" sz="2000" b="1" dirty="0">
              <a:latin typeface="Segoe UI" panose="020B0502040204020203" pitchFamily="34" charset="0"/>
              <a:cs typeface="Segoe UI" panose="020B0502040204020203" pitchFamily="34" charset="0"/>
            </a:endParaRPr>
          </a:p>
          <a:p>
            <a:pPr marL="285750" indent="-285750">
              <a:lnSpc>
                <a:spcPct val="90000"/>
              </a:lnSpc>
              <a:spcBef>
                <a:spcPts val="2500"/>
              </a:spcBef>
              <a:spcAft>
                <a:spcPts val="600"/>
              </a:spcAft>
              <a:buFont typeface="Wingdings" panose="05000000000000000000" pitchFamily="2" charset="2"/>
              <a:buChar char="Ø"/>
            </a:pPr>
            <a:endParaRPr lang="en-US" sz="2000" b="1" dirty="0">
              <a:latin typeface="Segoe UI" panose="020B0502040204020203" pitchFamily="34" charset="0"/>
              <a:cs typeface="Segoe UI" panose="020B0502040204020203" pitchFamily="34" charset="0"/>
            </a:endParaRPr>
          </a:p>
        </p:txBody>
      </p:sp>
      <p:pic>
        <p:nvPicPr>
          <p:cNvPr id="10" name="Picture 9" descr="A screenshot of a computer&#10;&#10;Description automatically generated">
            <a:extLst>
              <a:ext uri="{FF2B5EF4-FFF2-40B4-BE49-F238E27FC236}">
                <a16:creationId xmlns:a16="http://schemas.microsoft.com/office/drawing/2014/main" id="{CAB8F8CE-B271-9F19-806C-FCC613887D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780836"/>
            <a:ext cx="12095682" cy="6077163"/>
          </a:xfrm>
          <a:prstGeom prst="rect">
            <a:avLst/>
          </a:prstGeom>
        </p:spPr>
      </p:pic>
    </p:spTree>
    <p:extLst>
      <p:ext uri="{BB962C8B-B14F-4D97-AF65-F5344CB8AC3E}">
        <p14:creationId xmlns:p14="http://schemas.microsoft.com/office/powerpoint/2010/main" val="9794741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nodePh="1">
                                  <p:stCondLst>
                                    <p:cond delay="250"/>
                                  </p:stCondLst>
                                  <p:endCondLst>
                                    <p:cond evt="begin" delay="0">
                                      <p:tn val="5"/>
                                    </p:cond>
                                  </p:end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DC8926-438D-3548-4314-B7AB962ACD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509826-AD20-7F65-2E60-7A77A831054A}"/>
              </a:ext>
            </a:extLst>
          </p:cNvPr>
          <p:cNvSpPr>
            <a:spLocks noGrp="1"/>
          </p:cNvSpPr>
          <p:nvPr>
            <p:ph type="title"/>
          </p:nvPr>
        </p:nvSpPr>
        <p:spPr>
          <a:xfrm>
            <a:off x="0" y="174661"/>
            <a:ext cx="12191999" cy="606175"/>
          </a:xfrm>
        </p:spPr>
        <p:txBody>
          <a:bodyPr anchor="t">
            <a:normAutofit fontScale="90000"/>
          </a:bodyPr>
          <a:lstStyle/>
          <a:p>
            <a:pPr algn="ctr"/>
            <a:r>
              <a:rPr lang="en-US" sz="3000" b="1" dirty="0">
                <a:solidFill>
                  <a:schemeClr val="tx1"/>
                </a:solidFill>
                <a:highlight>
                  <a:srgbClr val="008000"/>
                </a:highlight>
                <a:latin typeface="Segoe UI" panose="020B0502040204020203" pitchFamily="34" charset="0"/>
                <a:cs typeface="Segoe UI" panose="020B0502040204020203" pitchFamily="34" charset="0"/>
              </a:rPr>
              <a:t>Snapshot of the </a:t>
            </a:r>
            <a:r>
              <a:rPr lang="en-US" sz="3000" b="1" dirty="0" err="1">
                <a:solidFill>
                  <a:schemeClr val="tx1"/>
                </a:solidFill>
                <a:highlight>
                  <a:srgbClr val="008000"/>
                </a:highlight>
                <a:latin typeface="Segoe UI" panose="020B0502040204020203" pitchFamily="34" charset="0"/>
                <a:cs typeface="Segoe UI" panose="020B0502040204020203" pitchFamily="34" charset="0"/>
              </a:rPr>
              <a:t>VogueNaija</a:t>
            </a:r>
            <a:r>
              <a:rPr lang="en-US" sz="3000" b="1" dirty="0">
                <a:solidFill>
                  <a:schemeClr val="tx1"/>
                </a:solidFill>
                <a:highlight>
                  <a:srgbClr val="008000"/>
                </a:highlight>
                <a:latin typeface="Segoe UI" panose="020B0502040204020203" pitchFamily="34" charset="0"/>
                <a:cs typeface="Segoe UI" panose="020B0502040204020203" pitchFamily="34" charset="0"/>
              </a:rPr>
              <a:t> DashBoard Customer &amp; Product Insight</a:t>
            </a:r>
          </a:p>
        </p:txBody>
      </p:sp>
      <p:sp>
        <p:nvSpPr>
          <p:cNvPr id="4" name="Content Placeholder 3">
            <a:extLst>
              <a:ext uri="{FF2B5EF4-FFF2-40B4-BE49-F238E27FC236}">
                <a16:creationId xmlns:a16="http://schemas.microsoft.com/office/drawing/2014/main" id="{0DA0E493-B544-9114-DED4-18CAA43A242B}"/>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09625" y="1171253"/>
            <a:ext cx="10522771" cy="5115247"/>
          </a:xfrm>
        </p:spPr>
        <p:txBody>
          <a:bodyPr>
            <a:normAutofit/>
          </a:bodyPr>
          <a:lstStyle/>
          <a:p>
            <a:pPr marL="0" indent="0">
              <a:lnSpc>
                <a:spcPct val="90000"/>
              </a:lnSpc>
              <a:spcBef>
                <a:spcPts val="2500"/>
              </a:spcBef>
              <a:spcAft>
                <a:spcPts val="600"/>
              </a:spcAft>
              <a:buNone/>
            </a:pPr>
            <a:endParaRPr lang="en-US" sz="2000" b="1" dirty="0">
              <a:latin typeface="Segoe UI" panose="020B0502040204020203" pitchFamily="34" charset="0"/>
              <a:cs typeface="Segoe UI" panose="020B0502040204020203" pitchFamily="34" charset="0"/>
            </a:endParaRPr>
          </a:p>
          <a:p>
            <a:pPr marL="285750" indent="-285750">
              <a:lnSpc>
                <a:spcPct val="90000"/>
              </a:lnSpc>
              <a:spcBef>
                <a:spcPts val="2500"/>
              </a:spcBef>
              <a:spcAft>
                <a:spcPts val="600"/>
              </a:spcAft>
              <a:buFont typeface="Wingdings" panose="05000000000000000000" pitchFamily="2" charset="2"/>
              <a:buChar char="Ø"/>
            </a:pPr>
            <a:endParaRPr lang="en-US" sz="2000" b="1" dirty="0">
              <a:latin typeface="Segoe UI" panose="020B0502040204020203" pitchFamily="34" charset="0"/>
              <a:cs typeface="Segoe UI" panose="020B0502040204020203" pitchFamily="34" charset="0"/>
            </a:endParaRPr>
          </a:p>
        </p:txBody>
      </p:sp>
      <p:pic>
        <p:nvPicPr>
          <p:cNvPr id="5" name="Picture 4" descr="A screenshot of a computer">
            <a:extLst>
              <a:ext uri="{FF2B5EF4-FFF2-40B4-BE49-F238E27FC236}">
                <a16:creationId xmlns:a16="http://schemas.microsoft.com/office/drawing/2014/main" id="{8A193D2B-D806-4ACD-654C-485DB26565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25" y="780836"/>
            <a:ext cx="12074549" cy="6077164"/>
          </a:xfrm>
          <a:prstGeom prst="rect">
            <a:avLst/>
          </a:prstGeom>
        </p:spPr>
      </p:pic>
    </p:spTree>
    <p:extLst>
      <p:ext uri="{BB962C8B-B14F-4D97-AF65-F5344CB8AC3E}">
        <p14:creationId xmlns:p14="http://schemas.microsoft.com/office/powerpoint/2010/main" val="36509368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nodePh="1">
                                  <p:stCondLst>
                                    <p:cond delay="250"/>
                                  </p:stCondLst>
                                  <p:endCondLst>
                                    <p:cond evt="begin" delay="0">
                                      <p:tn val="5"/>
                                    </p:cond>
                                  </p:end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AB7AED-BE17-70B5-770F-6A6F654199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919B0B-B87B-B149-6C7A-949BDB28AB93}"/>
              </a:ext>
            </a:extLst>
          </p:cNvPr>
          <p:cNvSpPr>
            <a:spLocks noGrp="1"/>
          </p:cNvSpPr>
          <p:nvPr>
            <p:ph type="title"/>
          </p:nvPr>
        </p:nvSpPr>
        <p:spPr>
          <a:xfrm>
            <a:off x="0" y="174661"/>
            <a:ext cx="12191999" cy="606175"/>
          </a:xfrm>
        </p:spPr>
        <p:txBody>
          <a:bodyPr anchor="t">
            <a:normAutofit fontScale="90000"/>
          </a:bodyPr>
          <a:lstStyle/>
          <a:p>
            <a:pPr algn="ctr"/>
            <a:r>
              <a:rPr lang="en-US" sz="3000" b="1" dirty="0">
                <a:solidFill>
                  <a:schemeClr val="tx1"/>
                </a:solidFill>
                <a:highlight>
                  <a:srgbClr val="008000"/>
                </a:highlight>
                <a:latin typeface="Segoe UI" panose="020B0502040204020203" pitchFamily="34" charset="0"/>
                <a:cs typeface="Segoe UI" panose="020B0502040204020203" pitchFamily="34" charset="0"/>
              </a:rPr>
              <a:t>Snapshot of the </a:t>
            </a:r>
            <a:r>
              <a:rPr lang="en-US" sz="3000" b="1" dirty="0" err="1">
                <a:solidFill>
                  <a:schemeClr val="tx1"/>
                </a:solidFill>
                <a:highlight>
                  <a:srgbClr val="008000"/>
                </a:highlight>
                <a:latin typeface="Segoe UI" panose="020B0502040204020203" pitchFamily="34" charset="0"/>
                <a:cs typeface="Segoe UI" panose="020B0502040204020203" pitchFamily="34" charset="0"/>
              </a:rPr>
              <a:t>VogueNaija</a:t>
            </a:r>
            <a:r>
              <a:rPr lang="en-US" sz="3000" b="1" dirty="0">
                <a:solidFill>
                  <a:schemeClr val="tx1"/>
                </a:solidFill>
                <a:highlight>
                  <a:srgbClr val="008000"/>
                </a:highlight>
                <a:latin typeface="Segoe UI" panose="020B0502040204020203" pitchFamily="34" charset="0"/>
                <a:cs typeface="Segoe UI" panose="020B0502040204020203" pitchFamily="34" charset="0"/>
              </a:rPr>
              <a:t> </a:t>
            </a:r>
            <a:r>
              <a:rPr lang="en-US" sz="3000" b="1" dirty="0" err="1">
                <a:solidFill>
                  <a:schemeClr val="tx1"/>
                </a:solidFill>
                <a:highlight>
                  <a:srgbClr val="008000"/>
                </a:highlight>
                <a:latin typeface="Segoe UI" panose="020B0502040204020203" pitchFamily="34" charset="0"/>
                <a:cs typeface="Segoe UI" panose="020B0502040204020203" pitchFamily="34" charset="0"/>
              </a:rPr>
              <a:t>DashBoard</a:t>
            </a:r>
            <a:r>
              <a:rPr lang="en-US" sz="3000" b="1" dirty="0">
                <a:solidFill>
                  <a:schemeClr val="tx1"/>
                </a:solidFill>
                <a:highlight>
                  <a:srgbClr val="008000"/>
                </a:highlight>
                <a:latin typeface="Segoe UI" panose="020B0502040204020203" pitchFamily="34" charset="0"/>
                <a:cs typeface="Segoe UI" panose="020B0502040204020203" pitchFamily="34" charset="0"/>
              </a:rPr>
              <a:t> Channel &amp; Regional Performance</a:t>
            </a:r>
          </a:p>
        </p:txBody>
      </p:sp>
      <p:sp>
        <p:nvSpPr>
          <p:cNvPr id="4" name="Content Placeholder 3">
            <a:extLst>
              <a:ext uri="{FF2B5EF4-FFF2-40B4-BE49-F238E27FC236}">
                <a16:creationId xmlns:a16="http://schemas.microsoft.com/office/drawing/2014/main" id="{23815219-56CB-0A5E-A898-5E94E5DE7C4B}"/>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09625" y="1171253"/>
            <a:ext cx="10522771" cy="5115247"/>
          </a:xfrm>
        </p:spPr>
        <p:txBody>
          <a:bodyPr>
            <a:normAutofit/>
          </a:bodyPr>
          <a:lstStyle/>
          <a:p>
            <a:pPr marL="0" indent="0">
              <a:lnSpc>
                <a:spcPct val="90000"/>
              </a:lnSpc>
              <a:spcBef>
                <a:spcPts val="2500"/>
              </a:spcBef>
              <a:spcAft>
                <a:spcPts val="600"/>
              </a:spcAft>
              <a:buNone/>
            </a:pPr>
            <a:endParaRPr lang="en-US" sz="2000" b="1" dirty="0">
              <a:latin typeface="Segoe UI" panose="020B0502040204020203" pitchFamily="34" charset="0"/>
              <a:cs typeface="Segoe UI" panose="020B0502040204020203" pitchFamily="34" charset="0"/>
            </a:endParaRPr>
          </a:p>
          <a:p>
            <a:pPr marL="285750" indent="-285750">
              <a:lnSpc>
                <a:spcPct val="90000"/>
              </a:lnSpc>
              <a:spcBef>
                <a:spcPts val="2500"/>
              </a:spcBef>
              <a:spcAft>
                <a:spcPts val="600"/>
              </a:spcAft>
              <a:buFont typeface="Wingdings" panose="05000000000000000000" pitchFamily="2" charset="2"/>
              <a:buChar char="Ø"/>
            </a:pPr>
            <a:endParaRPr lang="en-US" sz="2000" b="1" dirty="0">
              <a:latin typeface="Segoe UI" panose="020B0502040204020203" pitchFamily="34" charset="0"/>
              <a:cs typeface="Segoe UI" panose="020B0502040204020203" pitchFamily="34" charset="0"/>
            </a:endParaRPr>
          </a:p>
        </p:txBody>
      </p:sp>
      <p:pic>
        <p:nvPicPr>
          <p:cNvPr id="6" name="Picture 5" descr="A screenshot of a computer&#10;&#10;Description automatically generated">
            <a:extLst>
              <a:ext uri="{FF2B5EF4-FFF2-40B4-BE49-F238E27FC236}">
                <a16:creationId xmlns:a16="http://schemas.microsoft.com/office/drawing/2014/main" id="{47D8B7ED-7B2C-3A07-F754-2AABF97BE4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180" y="669851"/>
            <a:ext cx="12003640" cy="6188149"/>
          </a:xfrm>
          <a:prstGeom prst="rect">
            <a:avLst/>
          </a:prstGeom>
        </p:spPr>
      </p:pic>
    </p:spTree>
    <p:extLst>
      <p:ext uri="{BB962C8B-B14F-4D97-AF65-F5344CB8AC3E}">
        <p14:creationId xmlns:p14="http://schemas.microsoft.com/office/powerpoint/2010/main" val="5991221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nodePh="1">
                                  <p:stCondLst>
                                    <p:cond delay="250"/>
                                  </p:stCondLst>
                                  <p:endCondLst>
                                    <p:cond evt="begin" delay="0">
                                      <p:tn val="5"/>
                                    </p:cond>
                                  </p:end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6.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1_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ppt/theme/theme3.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4.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5.xml><?xml version="1.0" encoding="utf-8"?>
<a:theme xmlns:a="http://schemas.openxmlformats.org/drawingml/2006/main" name="1_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6.xml><?xml version="1.0" encoding="utf-8"?>
<a:theme xmlns:a="http://schemas.openxmlformats.org/drawingml/2006/main" name="2_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7.xml><?xml version="1.0" encoding="utf-8"?>
<a:theme xmlns:a="http://schemas.openxmlformats.org/drawingml/2006/main" name="Slice">
  <a:themeElements>
    <a:clrScheme name="Slice">
      <a:dk1>
        <a:sysClr val="windowText" lastClr="000000"/>
      </a:dk1>
      <a:lt1>
        <a:sysClr val="window" lastClr="FFFFFF"/>
      </a:lt1>
      <a:dk2>
        <a:srgbClr val="D06F1E"/>
      </a:dk2>
      <a:lt2>
        <a:srgbClr val="F0BE21"/>
      </a:lt2>
      <a:accent1>
        <a:srgbClr val="760603"/>
      </a:accent1>
      <a:accent2>
        <a:srgbClr val="9F761A"/>
      </a:accent2>
      <a:accent3>
        <a:srgbClr val="92A200"/>
      </a:accent3>
      <a:accent4>
        <a:srgbClr val="4AA157"/>
      </a:accent4>
      <a:accent5>
        <a:srgbClr val="46788D"/>
      </a:accent5>
      <a:accent6>
        <a:srgbClr val="A848A8"/>
      </a:accent6>
      <a:hlink>
        <a:srgbClr val="460402"/>
      </a:hlink>
      <a:folHlink>
        <a:srgbClr val="99111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62000"/>
                <a:satMod val="200000"/>
                <a:lumMod val="124000"/>
              </a:schemeClr>
            </a:gs>
            <a:gs pos="100000">
              <a:schemeClr val="phClr">
                <a:shade val="96000"/>
                <a:hueMod val="88000"/>
                <a:satMod val="220000"/>
                <a:lumMod val="8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82EB108-EDE6-4B8E-957B-D4A69BF580E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8D147B0A-A3D1-43B0-B0BE-D6581D3609D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416ACBC-C288-4FE2-A121-1047B4270A61}">
  <ds:schemaRefs>
    <ds:schemaRef ds:uri="http://schemas.microsoft.com/sharepoint/v3/contenttype/forms"/>
  </ds:schemaRefs>
</ds:datastoreItem>
</file>

<file path=customXml/itemProps3.xml><?xml version="1.0" encoding="utf-8"?>
<ds:datastoreItem xmlns:ds="http://schemas.openxmlformats.org/officeDocument/2006/customXml" ds:itemID="{AA9D4D66-A82C-4C14-A5CE-108788051B7D}">
  <ds:schemaRefs>
    <ds:schemaRef ds:uri="71af3243-3dd4-4a8d-8c0d-dd76da1f02a5"/>
    <ds:schemaRef ds:uri="http://schemas.microsoft.com/office/2006/documentManagement/types"/>
    <ds:schemaRef ds:uri="http://purl.org/dc/terms/"/>
    <ds:schemaRef ds:uri="http://purl.org/dc/elements/1.1/"/>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purl.org/dc/dcmitype/"/>
    <ds:schemaRef ds:uri="230e9df3-be65-4c73-a93b-d1236ebd677e"/>
    <ds:schemaRef ds:uri="16c05727-aa75-4e4a-9b5f-8a80a1165891"/>
    <ds:schemaRef ds:uri="http://www.w3.org/XML/1998/namespace"/>
  </ds:schemaRefs>
</ds:datastoreItem>
</file>

<file path=docMetadata/LabelInfo.xml><?xml version="1.0" encoding="utf-8"?>
<clbl:labelList xmlns:clbl="http://schemas.microsoft.com/office/2020/mipLabelMetadata">
  <clbl:label id="{6f0b9487-4fa8-42a8-aeb4-bf2e2c22d4e8}" enabled="0" method="" siteId="{6f0b9487-4fa8-42a8-aeb4-bf2e2c22d4e8}" removed="1"/>
</clbl:labelList>
</file>

<file path=docProps/app.xml><?xml version="1.0" encoding="utf-8"?>
<Properties xmlns="http://schemas.openxmlformats.org/officeDocument/2006/extended-properties" xmlns:vt="http://schemas.openxmlformats.org/officeDocument/2006/docPropsVTypes">
  <Template>Ion</Template>
  <TotalTime>6896</TotalTime>
  <Words>2114</Words>
  <Application>Microsoft Office PowerPoint</Application>
  <PresentationFormat>Widescreen</PresentationFormat>
  <Paragraphs>80</Paragraphs>
  <Slides>11</Slides>
  <Notes>11</Notes>
  <HiddenSlides>0</HiddenSlides>
  <MMClips>0</MMClips>
  <ScaleCrop>false</ScaleCrop>
  <HeadingPairs>
    <vt:vector size="6" baseType="variant">
      <vt:variant>
        <vt:lpstr>Fonts Used</vt:lpstr>
      </vt:variant>
      <vt:variant>
        <vt:i4>8</vt:i4>
      </vt:variant>
      <vt:variant>
        <vt:lpstr>Theme</vt:lpstr>
      </vt:variant>
      <vt:variant>
        <vt:i4>7</vt:i4>
      </vt:variant>
      <vt:variant>
        <vt:lpstr>Slide Titles</vt:lpstr>
      </vt:variant>
      <vt:variant>
        <vt:i4>11</vt:i4>
      </vt:variant>
    </vt:vector>
  </HeadingPairs>
  <TitlesOfParts>
    <vt:vector size="26" baseType="lpstr">
      <vt:lpstr>Arial</vt:lpstr>
      <vt:lpstr>Calibri</vt:lpstr>
      <vt:lpstr>Century Gothic</vt:lpstr>
      <vt:lpstr>Segoe UI</vt:lpstr>
      <vt:lpstr>System Font Regular</vt:lpstr>
      <vt:lpstr>Trebuchet MS</vt:lpstr>
      <vt:lpstr>Wingdings</vt:lpstr>
      <vt:lpstr>Wingdings 3</vt:lpstr>
      <vt:lpstr>Ion</vt:lpstr>
      <vt:lpstr>1_Ion</vt:lpstr>
      <vt:lpstr>Wisp</vt:lpstr>
      <vt:lpstr>Facet</vt:lpstr>
      <vt:lpstr>1_Wisp</vt:lpstr>
      <vt:lpstr>2_Ion</vt:lpstr>
      <vt:lpstr>Slice</vt:lpstr>
      <vt:lpstr>VogueNaija Retail Case Study(Hybrid Fashion Retailer) </vt:lpstr>
      <vt:lpstr>Overview of VogueNaija</vt:lpstr>
      <vt:lpstr> Key Characteristics of NaijaStream</vt:lpstr>
      <vt:lpstr>Major Problem Facing VogueNaija Retail</vt:lpstr>
      <vt:lpstr>Objectives of the Analysis</vt:lpstr>
      <vt:lpstr>Specific Goals of the Analysis &amp; Visualization</vt:lpstr>
      <vt:lpstr>Snapshot of the VogueNaija DashBoard Executive Overview</vt:lpstr>
      <vt:lpstr>Snapshot of the VogueNaija DashBoard Customer &amp; Product Insight</vt:lpstr>
      <vt:lpstr>Snapshot of the VogueNaija DashBoard Channel &amp; Regional Performance</vt:lpstr>
      <vt:lpstr>Critical Analysis and Insights</vt:lpstr>
      <vt:lpstr>Recommendations for Improvement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MY PC</dc:creator>
  <cp:lastModifiedBy>Adediran David Adebayo</cp:lastModifiedBy>
  <cp:revision>6</cp:revision>
  <dcterms:created xsi:type="dcterms:W3CDTF">2022-04-13T19:23:35Z</dcterms:created>
  <dcterms:modified xsi:type="dcterms:W3CDTF">2025-09-24T10:52:13Z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